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4"/>
  </p:sldMasterIdLst>
  <p:notesMasterIdLst>
    <p:notesMasterId r:id="rId39"/>
  </p:notesMasterIdLst>
  <p:sldIdLst>
    <p:sldId id="256" r:id="rId5"/>
    <p:sldId id="277" r:id="rId6"/>
    <p:sldId id="278" r:id="rId7"/>
    <p:sldId id="279" r:id="rId8"/>
    <p:sldId id="281" r:id="rId9"/>
    <p:sldId id="282" r:id="rId10"/>
    <p:sldId id="284" r:id="rId11"/>
    <p:sldId id="285" r:id="rId12"/>
    <p:sldId id="289" r:id="rId13"/>
    <p:sldId id="291" r:id="rId14"/>
    <p:sldId id="292" r:id="rId15"/>
    <p:sldId id="294" r:id="rId16"/>
    <p:sldId id="283" r:id="rId17"/>
    <p:sldId id="280" r:id="rId18"/>
    <p:sldId id="286" r:id="rId19"/>
    <p:sldId id="299" r:id="rId20"/>
    <p:sldId id="307" r:id="rId21"/>
    <p:sldId id="309" r:id="rId22"/>
    <p:sldId id="305" r:id="rId23"/>
    <p:sldId id="273" r:id="rId24"/>
    <p:sldId id="312" r:id="rId25"/>
    <p:sldId id="295" r:id="rId26"/>
    <p:sldId id="311" r:id="rId27"/>
    <p:sldId id="276" r:id="rId28"/>
    <p:sldId id="319" r:id="rId29"/>
    <p:sldId id="260" r:id="rId30"/>
    <p:sldId id="296" r:id="rId31"/>
    <p:sldId id="304" r:id="rId32"/>
    <p:sldId id="297" r:id="rId33"/>
    <p:sldId id="298" r:id="rId34"/>
    <p:sldId id="300" r:id="rId35"/>
    <p:sldId id="301" r:id="rId36"/>
    <p:sldId id="302" r:id="rId37"/>
    <p:sldId id="303"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C19EEE-0249-4A9D-8C89-3E4043B15C84}" v="14" dt="2023-03-25T08:33:33.381"/>
    <p1510:client id="{3B8AF295-F532-4F86-86AD-B4FE79CBF183}" v="9" dt="2023-03-25T06:05:29.255"/>
    <p1510:client id="{414E9932-DB69-575A-5124-F01D69ED37E2}" v="1" dt="2023-03-21T10:47:36.625"/>
    <p1510:client id="{4F4B139B-B37C-4F69-BBAC-807736CF50FD}" v="1" dt="2023-03-23T07:07:21.290"/>
    <p1510:client id="{5095A15F-8BF8-4E93-9838-C98395366D84}" v="1" dt="2023-03-23T07:06:44.188"/>
    <p1510:client id="{5EC8F7BE-9A6D-44DF-8885-9DBED1FBD16E}" v="1" dt="2023-03-25T06:12:38.944"/>
    <p1510:client id="{85B56A91-D6FC-453D-99EC-E0E0004398EE}" v="22" dt="2023-03-02T04:21:19.526"/>
    <p1510:client id="{86DAA4AB-3333-4147-A9B5-0F5BEBAA4829}" v="3" dt="2023-03-23T09:44:33.445"/>
    <p1510:client id="{A7A2A208-F9B6-46CF-83A6-D8AA00BD9B4E}" v="2" dt="2023-03-25T07:32:15.957"/>
    <p1510:client id="{C2AD7284-FC26-4EEB-BBB4-0F6A5132C936}" v="10" dt="2023-03-25T07:07:39.4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urabh Kumar" userId="S::me2211099@iitd.ac.in::b47b2bf7-b554-493b-bd2a-75df38b43f63" providerId="AD" clId="Web-{3B8AF295-F532-4F86-86AD-B4FE79CBF183}"/>
    <pc:docChg chg="modSld">
      <pc:chgData name="Saurabh Kumar" userId="S::me2211099@iitd.ac.in::b47b2bf7-b554-493b-bd2a-75df38b43f63" providerId="AD" clId="Web-{3B8AF295-F532-4F86-86AD-B4FE79CBF183}" dt="2023-03-25T06:05:27.395" v="5" actId="20577"/>
      <pc:docMkLst>
        <pc:docMk/>
      </pc:docMkLst>
      <pc:sldChg chg="modSp">
        <pc:chgData name="Saurabh Kumar" userId="S::me2211099@iitd.ac.in::b47b2bf7-b554-493b-bd2a-75df38b43f63" providerId="AD" clId="Web-{3B8AF295-F532-4F86-86AD-B4FE79CBF183}" dt="2023-03-25T06:05:27.395" v="5" actId="20577"/>
        <pc:sldMkLst>
          <pc:docMk/>
          <pc:sldMk cId="1841797377" sldId="283"/>
        </pc:sldMkLst>
        <pc:spChg chg="mod">
          <ac:chgData name="Saurabh Kumar" userId="S::me2211099@iitd.ac.in::b47b2bf7-b554-493b-bd2a-75df38b43f63" providerId="AD" clId="Web-{3B8AF295-F532-4F86-86AD-B4FE79CBF183}" dt="2023-03-25T06:05:27.395" v="5" actId="20577"/>
          <ac:spMkLst>
            <pc:docMk/>
            <pc:sldMk cId="1841797377" sldId="283"/>
            <ac:spMk id="3" creationId="{00000000-0000-0000-0000-000000000000}"/>
          </ac:spMkLst>
        </pc:spChg>
      </pc:sldChg>
    </pc:docChg>
  </pc:docChgLst>
  <pc:docChgLst>
    <pc:chgData name="Md Zaid Ali" userId="S::tt1201133@iitd.ac.in::01dacc89-d0a0-4fe9-baf2-3a4234709aaf" providerId="AD" clId="Web-{A7A2A208-F9B6-46CF-83A6-D8AA00BD9B4E}"/>
    <pc:docChg chg="modSld">
      <pc:chgData name="Md Zaid Ali" userId="S::tt1201133@iitd.ac.in::01dacc89-d0a0-4fe9-baf2-3a4234709aaf" providerId="AD" clId="Web-{A7A2A208-F9B6-46CF-83A6-D8AA00BD9B4E}" dt="2023-03-25T07:32:15.957" v="1" actId="20577"/>
      <pc:docMkLst>
        <pc:docMk/>
      </pc:docMkLst>
      <pc:sldChg chg="modSp">
        <pc:chgData name="Md Zaid Ali" userId="S::tt1201133@iitd.ac.in::01dacc89-d0a0-4fe9-baf2-3a4234709aaf" providerId="AD" clId="Web-{A7A2A208-F9B6-46CF-83A6-D8AA00BD9B4E}" dt="2023-03-25T07:32:15.957" v="1" actId="20577"/>
        <pc:sldMkLst>
          <pc:docMk/>
          <pc:sldMk cId="179030048" sldId="278"/>
        </pc:sldMkLst>
        <pc:spChg chg="mod">
          <ac:chgData name="Md Zaid Ali" userId="S::tt1201133@iitd.ac.in::01dacc89-d0a0-4fe9-baf2-3a4234709aaf" providerId="AD" clId="Web-{A7A2A208-F9B6-46CF-83A6-D8AA00BD9B4E}" dt="2023-03-25T07:32:15.957" v="1" actId="20577"/>
          <ac:spMkLst>
            <pc:docMk/>
            <pc:sldMk cId="179030048" sldId="278"/>
            <ac:spMk id="3" creationId="{00000000-0000-0000-0000-000000000000}"/>
          </ac:spMkLst>
        </pc:spChg>
      </pc:sldChg>
    </pc:docChg>
  </pc:docChgLst>
  <pc:docChgLst>
    <pc:chgData name="Vikash Kumar Meena" userId="S::cs1210120@iitd.ac.in::b8b2abd6-55db-4903-b90e-a40dafb1cb88" providerId="AD" clId="Web-{86DAA4AB-3333-4147-A9B5-0F5BEBAA4829}"/>
    <pc:docChg chg="modSld">
      <pc:chgData name="Vikash Kumar Meena" userId="S::cs1210120@iitd.ac.in::b8b2abd6-55db-4903-b90e-a40dafb1cb88" providerId="AD" clId="Web-{86DAA4AB-3333-4147-A9B5-0F5BEBAA4829}" dt="2023-03-23T09:44:33.445" v="2" actId="14100"/>
      <pc:docMkLst>
        <pc:docMk/>
      </pc:docMkLst>
      <pc:sldChg chg="modSp">
        <pc:chgData name="Vikash Kumar Meena" userId="S::cs1210120@iitd.ac.in::b8b2abd6-55db-4903-b90e-a40dafb1cb88" providerId="AD" clId="Web-{86DAA4AB-3333-4147-A9B5-0F5BEBAA4829}" dt="2023-03-23T09:44:33.445" v="2" actId="14100"/>
        <pc:sldMkLst>
          <pc:docMk/>
          <pc:sldMk cId="91467865" sldId="296"/>
        </pc:sldMkLst>
        <pc:spChg chg="mod">
          <ac:chgData name="Vikash Kumar Meena" userId="S::cs1210120@iitd.ac.in::b8b2abd6-55db-4903-b90e-a40dafb1cb88" providerId="AD" clId="Web-{86DAA4AB-3333-4147-A9B5-0F5BEBAA4829}" dt="2023-03-23T09:44:33.445" v="2" actId="14100"/>
          <ac:spMkLst>
            <pc:docMk/>
            <pc:sldMk cId="91467865" sldId="296"/>
            <ac:spMk id="3" creationId="{00000000-0000-0000-0000-000000000000}"/>
          </ac:spMkLst>
        </pc:spChg>
      </pc:sldChg>
    </pc:docChg>
  </pc:docChgLst>
  <pc:docChgLst>
    <pc:chgData name="Mrinal J Anand" userId="S::ce1210034@iitd.ac.in::bf9d0147-b078-4db9-ab37-ffc6d5b2904e" providerId="AD" clId="Web-{4F4B139B-B37C-4F69-BBAC-807736CF50FD}"/>
    <pc:docChg chg="delSld">
      <pc:chgData name="Mrinal J Anand" userId="S::ce1210034@iitd.ac.in::bf9d0147-b078-4db9-ab37-ffc6d5b2904e" providerId="AD" clId="Web-{4F4B139B-B37C-4F69-BBAC-807736CF50FD}" dt="2023-03-23T07:07:21.290" v="0"/>
      <pc:docMkLst>
        <pc:docMk/>
      </pc:docMkLst>
      <pc:sldChg chg="del">
        <pc:chgData name="Mrinal J Anand" userId="S::ce1210034@iitd.ac.in::bf9d0147-b078-4db9-ab37-ffc6d5b2904e" providerId="AD" clId="Web-{4F4B139B-B37C-4F69-BBAC-807736CF50FD}" dt="2023-03-23T07:07:21.290" v="0"/>
        <pc:sldMkLst>
          <pc:docMk/>
          <pc:sldMk cId="51542071" sldId="320"/>
        </pc:sldMkLst>
      </pc:sldChg>
    </pc:docChg>
  </pc:docChgLst>
  <pc:docChgLst>
    <pc:chgData name="Manan Mittal" userId="S::me2190901@iitd.ac.in::fe581adb-06f9-4d5f-98e8-5c48b1b5efe3" providerId="AD" clId="Web-{414E9932-DB69-575A-5124-F01D69ED37E2}"/>
    <pc:docChg chg="delSld">
      <pc:chgData name="Manan Mittal" userId="S::me2190901@iitd.ac.in::fe581adb-06f9-4d5f-98e8-5c48b1b5efe3" providerId="AD" clId="Web-{414E9932-DB69-575A-5124-F01D69ED37E2}" dt="2023-03-21T10:47:36.625" v="0"/>
      <pc:docMkLst>
        <pc:docMk/>
      </pc:docMkLst>
      <pc:sldChg chg="del">
        <pc:chgData name="Manan Mittal" userId="S::me2190901@iitd.ac.in::fe581adb-06f9-4d5f-98e8-5c48b1b5efe3" providerId="AD" clId="Web-{414E9932-DB69-575A-5124-F01D69ED37E2}" dt="2023-03-21T10:47:36.625" v="0"/>
        <pc:sldMkLst>
          <pc:docMk/>
          <pc:sldMk cId="3556941546" sldId="310"/>
        </pc:sldMkLst>
      </pc:sldChg>
    </pc:docChg>
  </pc:docChgLst>
  <pc:docChgLst>
    <pc:chgData name="Mrinal J Anand" userId="S::ce1210034@iitd.ac.in::bf9d0147-b078-4db9-ab37-ffc6d5b2904e" providerId="AD" clId="Web-{5095A15F-8BF8-4E93-9838-C98395366D84}"/>
    <pc:docChg chg="addSld">
      <pc:chgData name="Mrinal J Anand" userId="S::ce1210034@iitd.ac.in::bf9d0147-b078-4db9-ab37-ffc6d5b2904e" providerId="AD" clId="Web-{5095A15F-8BF8-4E93-9838-C98395366D84}" dt="2023-03-23T07:06:44.188" v="0"/>
      <pc:docMkLst>
        <pc:docMk/>
      </pc:docMkLst>
      <pc:sldChg chg="new">
        <pc:chgData name="Mrinal J Anand" userId="S::ce1210034@iitd.ac.in::bf9d0147-b078-4db9-ab37-ffc6d5b2904e" providerId="AD" clId="Web-{5095A15F-8BF8-4E93-9838-C98395366D84}" dt="2023-03-23T07:06:44.188" v="0"/>
        <pc:sldMkLst>
          <pc:docMk/>
          <pc:sldMk cId="51542071" sldId="320"/>
        </pc:sldMkLst>
      </pc:sldChg>
    </pc:docChg>
  </pc:docChgLst>
  <pc:docChgLst>
    <pc:chgData name="Sanyam Verma" userId="S::am1210202@iitd.ac.in::f228917b-20ae-433f-a1d2-fb467ce74419" providerId="AD" clId="Web-{C2AD7284-FC26-4EEB-BBB4-0F6A5132C936}"/>
    <pc:docChg chg="modSld">
      <pc:chgData name="Sanyam Verma" userId="S::am1210202@iitd.ac.in::f228917b-20ae-433f-a1d2-fb467ce74419" providerId="AD" clId="Web-{C2AD7284-FC26-4EEB-BBB4-0F6A5132C936}" dt="2023-03-25T07:07:39.487" v="6" actId="20577"/>
      <pc:docMkLst>
        <pc:docMk/>
      </pc:docMkLst>
      <pc:sldChg chg="modSp">
        <pc:chgData name="Sanyam Verma" userId="S::am1210202@iitd.ac.in::f228917b-20ae-433f-a1d2-fb467ce74419" providerId="AD" clId="Web-{C2AD7284-FC26-4EEB-BBB4-0F6A5132C936}" dt="2023-03-25T06:43:06.529" v="3" actId="20577"/>
        <pc:sldMkLst>
          <pc:docMk/>
          <pc:sldMk cId="3426285324" sldId="284"/>
        </pc:sldMkLst>
        <pc:spChg chg="mod">
          <ac:chgData name="Sanyam Verma" userId="S::am1210202@iitd.ac.in::f228917b-20ae-433f-a1d2-fb467ce74419" providerId="AD" clId="Web-{C2AD7284-FC26-4EEB-BBB4-0F6A5132C936}" dt="2023-03-25T06:43:06.529" v="3" actId="20577"/>
          <ac:spMkLst>
            <pc:docMk/>
            <pc:sldMk cId="3426285324" sldId="284"/>
            <ac:spMk id="3" creationId="{00000000-0000-0000-0000-000000000000}"/>
          </ac:spMkLst>
        </pc:spChg>
      </pc:sldChg>
      <pc:sldChg chg="modSp">
        <pc:chgData name="Sanyam Verma" userId="S::am1210202@iitd.ac.in::f228917b-20ae-433f-a1d2-fb467ce74419" providerId="AD" clId="Web-{C2AD7284-FC26-4EEB-BBB4-0F6A5132C936}" dt="2023-03-25T07:07:39.487" v="6" actId="20577"/>
        <pc:sldMkLst>
          <pc:docMk/>
          <pc:sldMk cId="3444874850" sldId="297"/>
        </pc:sldMkLst>
        <pc:spChg chg="mod">
          <ac:chgData name="Sanyam Verma" userId="S::am1210202@iitd.ac.in::f228917b-20ae-433f-a1d2-fb467ce74419" providerId="AD" clId="Web-{C2AD7284-FC26-4EEB-BBB4-0F6A5132C936}" dt="2023-03-25T07:07:39.487" v="6" actId="20577"/>
          <ac:spMkLst>
            <pc:docMk/>
            <pc:sldMk cId="3444874850" sldId="297"/>
            <ac:spMk id="3" creationId="{00000000-0000-0000-0000-000000000000}"/>
          </ac:spMkLst>
        </pc:spChg>
      </pc:sldChg>
    </pc:docChg>
  </pc:docChgLst>
  <pc:docChgLst>
    <pc:chgData name="Harshit Patel" userId="S::es1210769@iitd.ac.in::6788b146-8bab-47ba-a241-0c9cb34e0c6c" providerId="AD" clId="Web-{971D7AC8-230A-F358-A38B-3AECCDD94A9F}"/>
    <pc:docChg chg="modSld">
      <pc:chgData name="Harshit Patel" userId="S::es1210769@iitd.ac.in::6788b146-8bab-47ba-a241-0c9cb34e0c6c" providerId="AD" clId="Web-{971D7AC8-230A-F358-A38B-3AECCDD94A9F}" dt="2023-03-25T05:16:45.267" v="3" actId="1076"/>
      <pc:docMkLst>
        <pc:docMk/>
      </pc:docMkLst>
      <pc:sldChg chg="modSp">
        <pc:chgData name="Harshit Patel" userId="S::es1210769@iitd.ac.in::6788b146-8bab-47ba-a241-0c9cb34e0c6c" providerId="AD" clId="Web-{971D7AC8-230A-F358-A38B-3AECCDD94A9F}" dt="2023-03-25T05:16:45.267" v="3" actId="1076"/>
        <pc:sldMkLst>
          <pc:docMk/>
          <pc:sldMk cId="0" sldId="260"/>
        </pc:sldMkLst>
        <pc:graphicFrameChg chg="mod">
          <ac:chgData name="Harshit Patel" userId="S::es1210769@iitd.ac.in::6788b146-8bab-47ba-a241-0c9cb34e0c6c" providerId="AD" clId="Web-{971D7AC8-230A-F358-A38B-3AECCDD94A9F}" dt="2023-03-25T05:16:45.267" v="3" actId="1076"/>
          <ac:graphicFrameMkLst>
            <pc:docMk/>
            <pc:sldMk cId="0" sldId="260"/>
            <ac:graphicFrameMk id="13" creationId="{00000000-0000-0000-0000-000000000000}"/>
          </ac:graphicFrameMkLst>
        </pc:graphicFrameChg>
      </pc:sldChg>
    </pc:docChg>
  </pc:docChgLst>
  <pc:docChgLst>
    <pc:chgData name="Aryan Kaushik Bhatt" userId="S::me1211000@iitd.ac.in::8295f79a-fed5-42d8-a7ed-82113ae2ceca" providerId="AD" clId="Web-{5EC8F7BE-9A6D-44DF-8885-9DBED1FBD16E}"/>
    <pc:docChg chg="modSld">
      <pc:chgData name="Aryan Kaushik Bhatt" userId="S::me1211000@iitd.ac.in::8295f79a-fed5-42d8-a7ed-82113ae2ceca" providerId="AD" clId="Web-{5EC8F7BE-9A6D-44DF-8885-9DBED1FBD16E}" dt="2023-03-25T06:12:38.944" v="0" actId="1076"/>
      <pc:docMkLst>
        <pc:docMk/>
      </pc:docMkLst>
      <pc:sldChg chg="modSp">
        <pc:chgData name="Aryan Kaushik Bhatt" userId="S::me1211000@iitd.ac.in::8295f79a-fed5-42d8-a7ed-82113ae2ceca" providerId="AD" clId="Web-{5EC8F7BE-9A6D-44DF-8885-9DBED1FBD16E}" dt="2023-03-25T06:12:38.944" v="0" actId="1076"/>
        <pc:sldMkLst>
          <pc:docMk/>
          <pc:sldMk cId="2732281633" sldId="305"/>
        </pc:sldMkLst>
        <pc:spChg chg="mod">
          <ac:chgData name="Aryan Kaushik Bhatt" userId="S::me1211000@iitd.ac.in::8295f79a-fed5-42d8-a7ed-82113ae2ceca" providerId="AD" clId="Web-{5EC8F7BE-9A6D-44DF-8885-9DBED1FBD16E}" dt="2023-03-25T06:12:38.944" v="0" actId="1076"/>
          <ac:spMkLst>
            <pc:docMk/>
            <pc:sldMk cId="2732281633" sldId="305"/>
            <ac:spMk id="2" creationId="{00000000-0000-0000-0000-000000000000}"/>
          </ac:spMkLst>
        </pc:spChg>
      </pc:sldChg>
    </pc:docChg>
  </pc:docChgLst>
  <pc:docChgLst>
    <pc:chgData name="Anchal" userId="S::mt1210910@iitd.ac.in::57183249-8df2-4d87-9ec3-4bb709026014" providerId="AD" clId="Web-{2CC19EEE-0249-4A9D-8C89-3E4043B15C84}"/>
    <pc:docChg chg="modSld">
      <pc:chgData name="Anchal" userId="S::mt1210910@iitd.ac.in::57183249-8df2-4d87-9ec3-4bb709026014" providerId="AD" clId="Web-{2CC19EEE-0249-4A9D-8C89-3E4043B15C84}" dt="2023-03-25T08:33:33.381" v="13" actId="20577"/>
      <pc:docMkLst>
        <pc:docMk/>
      </pc:docMkLst>
      <pc:sldChg chg="modSp">
        <pc:chgData name="Anchal" userId="S::mt1210910@iitd.ac.in::57183249-8df2-4d87-9ec3-4bb709026014" providerId="AD" clId="Web-{2CC19EEE-0249-4A9D-8C89-3E4043B15C84}" dt="2023-03-25T08:33:33.381" v="13" actId="20577"/>
        <pc:sldMkLst>
          <pc:docMk/>
          <pc:sldMk cId="2842946533" sldId="273"/>
        </pc:sldMkLst>
        <pc:spChg chg="mod">
          <ac:chgData name="Anchal" userId="S::mt1210910@iitd.ac.in::57183249-8df2-4d87-9ec3-4bb709026014" providerId="AD" clId="Web-{2CC19EEE-0249-4A9D-8C89-3E4043B15C84}" dt="2023-03-25T08:33:33.381" v="13" actId="20577"/>
          <ac:spMkLst>
            <pc:docMk/>
            <pc:sldMk cId="2842946533" sldId="273"/>
            <ac:spMk id="2" creationId="{00000000-0000-0000-0000-000000000000}"/>
          </ac:spMkLst>
        </pc:spChg>
      </pc:sldChg>
      <pc:sldChg chg="modSp">
        <pc:chgData name="Anchal" userId="S::mt1210910@iitd.ac.in::57183249-8df2-4d87-9ec3-4bb709026014" providerId="AD" clId="Web-{2CC19EEE-0249-4A9D-8C89-3E4043B15C84}" dt="2023-03-25T08:16:29.304" v="8" actId="14100"/>
        <pc:sldMkLst>
          <pc:docMk/>
          <pc:sldMk cId="3360871068" sldId="279"/>
        </pc:sldMkLst>
        <pc:spChg chg="mod">
          <ac:chgData name="Anchal" userId="S::mt1210910@iitd.ac.in::57183249-8df2-4d87-9ec3-4bb709026014" providerId="AD" clId="Web-{2CC19EEE-0249-4A9D-8C89-3E4043B15C84}" dt="2023-03-25T08:16:18.179" v="5" actId="14100"/>
          <ac:spMkLst>
            <pc:docMk/>
            <pc:sldMk cId="3360871068" sldId="279"/>
            <ac:spMk id="2" creationId="{00000000-0000-0000-0000-000000000000}"/>
          </ac:spMkLst>
        </pc:spChg>
        <pc:spChg chg="mod">
          <ac:chgData name="Anchal" userId="S::mt1210910@iitd.ac.in::57183249-8df2-4d87-9ec3-4bb709026014" providerId="AD" clId="Web-{2CC19EEE-0249-4A9D-8C89-3E4043B15C84}" dt="2023-03-25T08:16:29.304" v="8" actId="14100"/>
          <ac:spMkLst>
            <pc:docMk/>
            <pc:sldMk cId="3360871068" sldId="279"/>
            <ac:spMk id="3" creationId="{00000000-0000-0000-0000-000000000000}"/>
          </ac:spMkLst>
        </pc:spChg>
      </pc:sldChg>
      <pc:sldChg chg="modSp">
        <pc:chgData name="Anchal" userId="S::mt1210910@iitd.ac.in::57183249-8df2-4d87-9ec3-4bb709026014" providerId="AD" clId="Web-{2CC19EEE-0249-4A9D-8C89-3E4043B15C84}" dt="2023-03-25T08:18:07.761" v="10" actId="14100"/>
        <pc:sldMkLst>
          <pc:docMk/>
          <pc:sldMk cId="2134887700" sldId="281"/>
        </pc:sldMkLst>
        <pc:spChg chg="mod">
          <ac:chgData name="Anchal" userId="S::mt1210910@iitd.ac.in::57183249-8df2-4d87-9ec3-4bb709026014" providerId="AD" clId="Web-{2CC19EEE-0249-4A9D-8C89-3E4043B15C84}" dt="2023-03-25T08:18:07.761" v="10" actId="14100"/>
          <ac:spMkLst>
            <pc:docMk/>
            <pc:sldMk cId="2134887700" sldId="281"/>
            <ac:spMk id="3" creationId="{00000000-0000-0000-0000-000000000000}"/>
          </ac:spMkLst>
        </pc:spChg>
      </pc:sldChg>
    </pc:docChg>
  </pc:docChgLst>
  <pc:docChgLst>
    <pc:chgData name="Ravinder Kaur" userId="a075b337-7fca-40a1-8ca5-8d5869d60408" providerId="ADAL" clId="{85B56A91-D6FC-453D-99EC-E0E0004398EE}"/>
    <pc:docChg chg="undo custSel addSld delSld modSld sldOrd">
      <pc:chgData name="Ravinder Kaur" userId="a075b337-7fca-40a1-8ca5-8d5869d60408" providerId="ADAL" clId="{85B56A91-D6FC-453D-99EC-E0E0004398EE}" dt="2023-03-02T04:27:35.880" v="243" actId="122"/>
      <pc:docMkLst>
        <pc:docMk/>
      </pc:docMkLst>
      <pc:sldChg chg="addSp delSp modSp mod chgLayout">
        <pc:chgData name="Ravinder Kaur" userId="a075b337-7fca-40a1-8ca5-8d5869d60408" providerId="ADAL" clId="{85B56A91-D6FC-453D-99EC-E0E0004398EE}" dt="2023-03-02T03:51:56.924" v="71" actId="27636"/>
        <pc:sldMkLst>
          <pc:docMk/>
          <pc:sldMk cId="0" sldId="256"/>
        </pc:sldMkLst>
        <pc:spChg chg="mod ord">
          <ac:chgData name="Ravinder Kaur" userId="a075b337-7fca-40a1-8ca5-8d5869d60408" providerId="ADAL" clId="{85B56A91-D6FC-453D-99EC-E0E0004398EE}" dt="2023-03-02T03:51:56.924" v="71" actId="27636"/>
          <ac:spMkLst>
            <pc:docMk/>
            <pc:sldMk cId="0" sldId="256"/>
            <ac:spMk id="2" creationId="{00000000-0000-0000-0000-000000000000}"/>
          </ac:spMkLst>
        </pc:spChg>
        <pc:spChg chg="del mod">
          <ac:chgData name="Ravinder Kaur" userId="a075b337-7fca-40a1-8ca5-8d5869d60408" providerId="ADAL" clId="{85B56A91-D6FC-453D-99EC-E0E0004398EE}" dt="2023-03-02T03:29:52.930" v="4" actId="700"/>
          <ac:spMkLst>
            <pc:docMk/>
            <pc:sldMk cId="0" sldId="256"/>
            <ac:spMk id="3" creationId="{00000000-0000-0000-0000-000000000000}"/>
          </ac:spMkLst>
        </pc:spChg>
        <pc:spChg chg="add mod ord">
          <ac:chgData name="Ravinder Kaur" userId="a075b337-7fca-40a1-8ca5-8d5869d60408" providerId="ADAL" clId="{85B56A91-D6FC-453D-99EC-E0E0004398EE}" dt="2023-03-02T03:29:52.930" v="4" actId="700"/>
          <ac:spMkLst>
            <pc:docMk/>
            <pc:sldMk cId="0" sldId="256"/>
            <ac:spMk id="4" creationId="{ED276A52-FD85-C457-BA21-90A4C68E1AC4}"/>
          </ac:spMkLst>
        </pc:spChg>
      </pc:sldChg>
      <pc:sldChg chg="del">
        <pc:chgData name="Ravinder Kaur" userId="a075b337-7fca-40a1-8ca5-8d5869d60408" providerId="ADAL" clId="{85B56A91-D6FC-453D-99EC-E0E0004398EE}" dt="2023-03-02T03:47:22.612" v="51" actId="2696"/>
        <pc:sldMkLst>
          <pc:docMk/>
          <pc:sldMk cId="0" sldId="259"/>
        </pc:sldMkLst>
      </pc:sldChg>
      <pc:sldChg chg="add del">
        <pc:chgData name="Ravinder Kaur" userId="a075b337-7fca-40a1-8ca5-8d5869d60408" providerId="ADAL" clId="{85B56A91-D6FC-453D-99EC-E0E0004398EE}" dt="2023-03-02T04:20:16.370" v="189"/>
        <pc:sldMkLst>
          <pc:docMk/>
          <pc:sldMk cId="0" sldId="260"/>
        </pc:sldMkLst>
      </pc:sldChg>
      <pc:sldChg chg="del">
        <pc:chgData name="Ravinder Kaur" userId="a075b337-7fca-40a1-8ca5-8d5869d60408" providerId="ADAL" clId="{85B56A91-D6FC-453D-99EC-E0E0004398EE}" dt="2023-03-02T03:45:52.549" v="47" actId="2696"/>
        <pc:sldMkLst>
          <pc:docMk/>
          <pc:sldMk cId="1423677112" sldId="269"/>
        </pc:sldMkLst>
      </pc:sldChg>
      <pc:sldChg chg="del">
        <pc:chgData name="Ravinder Kaur" userId="a075b337-7fca-40a1-8ca5-8d5869d60408" providerId="ADAL" clId="{85B56A91-D6FC-453D-99EC-E0E0004398EE}" dt="2023-03-02T03:44:52.913" v="44" actId="2696"/>
        <pc:sldMkLst>
          <pc:docMk/>
          <pc:sldMk cId="1423796873" sldId="270"/>
        </pc:sldMkLst>
      </pc:sldChg>
      <pc:sldChg chg="del">
        <pc:chgData name="Ravinder Kaur" userId="a075b337-7fca-40a1-8ca5-8d5869d60408" providerId="ADAL" clId="{85B56A91-D6FC-453D-99EC-E0E0004398EE}" dt="2023-03-02T03:45:17.429" v="45" actId="2696"/>
        <pc:sldMkLst>
          <pc:docMk/>
          <pc:sldMk cId="680358268" sldId="271"/>
        </pc:sldMkLst>
      </pc:sldChg>
      <pc:sldChg chg="del">
        <pc:chgData name="Ravinder Kaur" userId="a075b337-7fca-40a1-8ca5-8d5869d60408" providerId="ADAL" clId="{85B56A91-D6FC-453D-99EC-E0E0004398EE}" dt="2023-03-02T03:45:36.159" v="46" actId="2696"/>
        <pc:sldMkLst>
          <pc:docMk/>
          <pc:sldMk cId="3809140878" sldId="272"/>
        </pc:sldMkLst>
      </pc:sldChg>
      <pc:sldChg chg="modSp add del mod">
        <pc:chgData name="Ravinder Kaur" userId="a075b337-7fca-40a1-8ca5-8d5869d60408" providerId="ADAL" clId="{85B56A91-D6FC-453D-99EC-E0E0004398EE}" dt="2023-03-02T04:18:33.235" v="185" actId="255"/>
        <pc:sldMkLst>
          <pc:docMk/>
          <pc:sldMk cId="2842946533" sldId="273"/>
        </pc:sldMkLst>
        <pc:spChg chg="mod">
          <ac:chgData name="Ravinder Kaur" userId="a075b337-7fca-40a1-8ca5-8d5869d60408" providerId="ADAL" clId="{85B56A91-D6FC-453D-99EC-E0E0004398EE}" dt="2023-03-02T04:18:33.235" v="185" actId="255"/>
          <ac:spMkLst>
            <pc:docMk/>
            <pc:sldMk cId="2842946533" sldId="273"/>
            <ac:spMk id="2" creationId="{00000000-0000-0000-0000-000000000000}"/>
          </ac:spMkLst>
        </pc:spChg>
        <pc:spChg chg="mod">
          <ac:chgData name="Ravinder Kaur" userId="a075b337-7fca-40a1-8ca5-8d5869d60408" providerId="ADAL" clId="{85B56A91-D6FC-453D-99EC-E0E0004398EE}" dt="2023-03-02T04:16:39.268" v="184" actId="20577"/>
          <ac:spMkLst>
            <pc:docMk/>
            <pc:sldMk cId="2842946533" sldId="273"/>
            <ac:spMk id="3" creationId="{00000000-0000-0000-0000-000000000000}"/>
          </ac:spMkLst>
        </pc:spChg>
      </pc:sldChg>
      <pc:sldChg chg="del">
        <pc:chgData name="Ravinder Kaur" userId="a075b337-7fca-40a1-8ca5-8d5869d60408" providerId="ADAL" clId="{85B56A91-D6FC-453D-99EC-E0E0004398EE}" dt="2023-03-02T03:46:18.582" v="48" actId="2696"/>
        <pc:sldMkLst>
          <pc:docMk/>
          <pc:sldMk cId="2689447460" sldId="274"/>
        </pc:sldMkLst>
      </pc:sldChg>
      <pc:sldChg chg="del">
        <pc:chgData name="Ravinder Kaur" userId="a075b337-7fca-40a1-8ca5-8d5869d60408" providerId="ADAL" clId="{85B56A91-D6FC-453D-99EC-E0E0004398EE}" dt="2023-03-02T03:47:58.215" v="53" actId="2696"/>
        <pc:sldMkLst>
          <pc:docMk/>
          <pc:sldMk cId="2512784833" sldId="275"/>
        </pc:sldMkLst>
      </pc:sldChg>
      <pc:sldChg chg="modSp add del mod ord">
        <pc:chgData name="Ravinder Kaur" userId="a075b337-7fca-40a1-8ca5-8d5869d60408" providerId="ADAL" clId="{85B56A91-D6FC-453D-99EC-E0E0004398EE}" dt="2023-03-02T04:20:45.045" v="195"/>
        <pc:sldMkLst>
          <pc:docMk/>
          <pc:sldMk cId="330048375" sldId="276"/>
        </pc:sldMkLst>
        <pc:spChg chg="mod">
          <ac:chgData name="Ravinder Kaur" userId="a075b337-7fca-40a1-8ca5-8d5869d60408" providerId="ADAL" clId="{85B56A91-D6FC-453D-99EC-E0E0004398EE}" dt="2023-03-02T04:15:55.595" v="181" actId="255"/>
          <ac:spMkLst>
            <pc:docMk/>
            <pc:sldMk cId="330048375" sldId="276"/>
            <ac:spMk id="3" creationId="{00000000-0000-0000-0000-000000000000}"/>
          </ac:spMkLst>
        </pc:spChg>
      </pc:sldChg>
      <pc:sldChg chg="add ord">
        <pc:chgData name="Ravinder Kaur" userId="a075b337-7fca-40a1-8ca5-8d5869d60408" providerId="ADAL" clId="{85B56A91-D6FC-453D-99EC-E0E0004398EE}" dt="2023-03-02T03:33:20.600" v="17"/>
        <pc:sldMkLst>
          <pc:docMk/>
          <pc:sldMk cId="2553357026" sldId="277"/>
        </pc:sldMkLst>
      </pc:sldChg>
      <pc:sldChg chg="add del">
        <pc:chgData name="Ravinder Kaur" userId="a075b337-7fca-40a1-8ca5-8d5869d60408" providerId="ADAL" clId="{85B56A91-D6FC-453D-99EC-E0E0004398EE}" dt="2023-03-02T03:32:56.654" v="14" actId="2696"/>
        <pc:sldMkLst>
          <pc:docMk/>
          <pc:sldMk cId="3809047683" sldId="277"/>
        </pc:sldMkLst>
      </pc:sldChg>
      <pc:sldChg chg="modSp del mod ord">
        <pc:chgData name="Ravinder Kaur" userId="a075b337-7fca-40a1-8ca5-8d5869d60408" providerId="ADAL" clId="{85B56A91-D6FC-453D-99EC-E0E0004398EE}" dt="2023-03-02T03:32:12.562" v="12" actId="2696"/>
        <pc:sldMkLst>
          <pc:docMk/>
          <pc:sldMk cId="4038464463" sldId="277"/>
        </pc:sldMkLst>
        <pc:spChg chg="mod">
          <ac:chgData name="Ravinder Kaur" userId="a075b337-7fca-40a1-8ca5-8d5869d60408" providerId="ADAL" clId="{85B56A91-D6FC-453D-99EC-E0E0004398EE}" dt="2023-03-02T03:32:02.259" v="11" actId="20577"/>
          <ac:spMkLst>
            <pc:docMk/>
            <pc:sldMk cId="4038464463" sldId="277"/>
            <ac:spMk id="3" creationId="{00000000-0000-0000-0000-000000000000}"/>
          </ac:spMkLst>
        </pc:spChg>
      </pc:sldChg>
      <pc:sldChg chg="modSp add mod">
        <pc:chgData name="Ravinder Kaur" userId="a075b337-7fca-40a1-8ca5-8d5869d60408" providerId="ADAL" clId="{85B56A91-D6FC-453D-99EC-E0E0004398EE}" dt="2023-03-02T04:27:35.880" v="243" actId="122"/>
        <pc:sldMkLst>
          <pc:docMk/>
          <pc:sldMk cId="179030048" sldId="278"/>
        </pc:sldMkLst>
        <pc:spChg chg="mod">
          <ac:chgData name="Ravinder Kaur" userId="a075b337-7fca-40a1-8ca5-8d5869d60408" providerId="ADAL" clId="{85B56A91-D6FC-453D-99EC-E0E0004398EE}" dt="2023-03-02T04:27:35.880" v="243" actId="122"/>
          <ac:spMkLst>
            <pc:docMk/>
            <pc:sldMk cId="179030048" sldId="278"/>
            <ac:spMk id="2" creationId="{00000000-0000-0000-0000-000000000000}"/>
          </ac:spMkLst>
        </pc:spChg>
        <pc:spChg chg="mod">
          <ac:chgData name="Ravinder Kaur" userId="a075b337-7fca-40a1-8ca5-8d5869d60408" providerId="ADAL" clId="{85B56A91-D6FC-453D-99EC-E0E0004398EE}" dt="2023-03-02T04:05:15.770" v="73" actId="113"/>
          <ac:spMkLst>
            <pc:docMk/>
            <pc:sldMk cId="179030048" sldId="278"/>
            <ac:spMk id="3" creationId="{00000000-0000-0000-0000-000000000000}"/>
          </ac:spMkLst>
        </pc:spChg>
      </pc:sldChg>
      <pc:sldChg chg="del">
        <pc:chgData name="Ravinder Kaur" userId="a075b337-7fca-40a1-8ca5-8d5869d60408" providerId="ADAL" clId="{85B56A91-D6FC-453D-99EC-E0E0004398EE}" dt="2023-03-02T03:33:43.527" v="18" actId="2696"/>
        <pc:sldMkLst>
          <pc:docMk/>
          <pc:sldMk cId="1588289082" sldId="278"/>
        </pc:sldMkLst>
      </pc:sldChg>
      <pc:sldChg chg="del">
        <pc:chgData name="Ravinder Kaur" userId="a075b337-7fca-40a1-8ca5-8d5869d60408" providerId="ADAL" clId="{85B56A91-D6FC-453D-99EC-E0E0004398EE}" dt="2023-03-02T03:34:19.860" v="20" actId="2696"/>
        <pc:sldMkLst>
          <pc:docMk/>
          <pc:sldMk cId="1268128534" sldId="279"/>
        </pc:sldMkLst>
      </pc:sldChg>
      <pc:sldChg chg="add">
        <pc:chgData name="Ravinder Kaur" userId="a075b337-7fca-40a1-8ca5-8d5869d60408" providerId="ADAL" clId="{85B56A91-D6FC-453D-99EC-E0E0004398EE}" dt="2023-03-02T03:34:29.522" v="21"/>
        <pc:sldMkLst>
          <pc:docMk/>
          <pc:sldMk cId="3360871068" sldId="279"/>
        </pc:sldMkLst>
      </pc:sldChg>
      <pc:sldChg chg="del">
        <pc:chgData name="Ravinder Kaur" userId="a075b337-7fca-40a1-8ca5-8d5869d60408" providerId="ADAL" clId="{85B56A91-D6FC-453D-99EC-E0E0004398EE}" dt="2023-03-02T03:39:48.827" v="40" actId="2696"/>
        <pc:sldMkLst>
          <pc:docMk/>
          <pc:sldMk cId="426495875" sldId="280"/>
        </pc:sldMkLst>
      </pc:sldChg>
      <pc:sldChg chg="modSp add mod">
        <pc:chgData name="Ravinder Kaur" userId="a075b337-7fca-40a1-8ca5-8d5869d60408" providerId="ADAL" clId="{85B56A91-D6FC-453D-99EC-E0E0004398EE}" dt="2023-03-02T04:09:46.096" v="88" actId="20577"/>
        <pc:sldMkLst>
          <pc:docMk/>
          <pc:sldMk cId="1167933849" sldId="280"/>
        </pc:sldMkLst>
        <pc:spChg chg="mod">
          <ac:chgData name="Ravinder Kaur" userId="a075b337-7fca-40a1-8ca5-8d5869d60408" providerId="ADAL" clId="{85B56A91-D6FC-453D-99EC-E0E0004398EE}" dt="2023-03-02T04:09:46.096" v="88" actId="20577"/>
          <ac:spMkLst>
            <pc:docMk/>
            <pc:sldMk cId="1167933849" sldId="280"/>
            <ac:spMk id="3" creationId="{00000000-0000-0000-0000-000000000000}"/>
          </ac:spMkLst>
        </pc:spChg>
      </pc:sldChg>
      <pc:sldChg chg="del">
        <pc:chgData name="Ravinder Kaur" userId="a075b337-7fca-40a1-8ca5-8d5869d60408" providerId="ADAL" clId="{85B56A91-D6FC-453D-99EC-E0E0004398EE}" dt="2023-03-02T03:35:09.280" v="22" actId="2696"/>
        <pc:sldMkLst>
          <pc:docMk/>
          <pc:sldMk cId="482845970" sldId="281"/>
        </pc:sldMkLst>
      </pc:sldChg>
      <pc:sldChg chg="modSp add mod">
        <pc:chgData name="Ravinder Kaur" userId="a075b337-7fca-40a1-8ca5-8d5869d60408" providerId="ADAL" clId="{85B56A91-D6FC-453D-99EC-E0E0004398EE}" dt="2023-03-02T04:05:54.079" v="74" actId="255"/>
        <pc:sldMkLst>
          <pc:docMk/>
          <pc:sldMk cId="2134887700" sldId="281"/>
        </pc:sldMkLst>
        <pc:spChg chg="mod">
          <ac:chgData name="Ravinder Kaur" userId="a075b337-7fca-40a1-8ca5-8d5869d60408" providerId="ADAL" clId="{85B56A91-D6FC-453D-99EC-E0E0004398EE}" dt="2023-03-02T04:05:54.079" v="74" actId="255"/>
          <ac:spMkLst>
            <pc:docMk/>
            <pc:sldMk cId="2134887700" sldId="281"/>
            <ac:spMk id="3" creationId="{00000000-0000-0000-0000-000000000000}"/>
          </ac:spMkLst>
        </pc:spChg>
      </pc:sldChg>
      <pc:sldChg chg="del">
        <pc:chgData name="Ravinder Kaur" userId="a075b337-7fca-40a1-8ca5-8d5869d60408" providerId="ADAL" clId="{85B56A91-D6FC-453D-99EC-E0E0004398EE}" dt="2023-03-02T03:35:28.971" v="24" actId="2696"/>
        <pc:sldMkLst>
          <pc:docMk/>
          <pc:sldMk cId="279764656" sldId="282"/>
        </pc:sldMkLst>
      </pc:sldChg>
      <pc:sldChg chg="modSp add mod">
        <pc:chgData name="Ravinder Kaur" userId="a075b337-7fca-40a1-8ca5-8d5869d60408" providerId="ADAL" clId="{85B56A91-D6FC-453D-99EC-E0E0004398EE}" dt="2023-03-02T04:07:17.872" v="87" actId="20577"/>
        <pc:sldMkLst>
          <pc:docMk/>
          <pc:sldMk cId="1251971396" sldId="282"/>
        </pc:sldMkLst>
        <pc:spChg chg="mod">
          <ac:chgData name="Ravinder Kaur" userId="a075b337-7fca-40a1-8ca5-8d5869d60408" providerId="ADAL" clId="{85B56A91-D6FC-453D-99EC-E0E0004398EE}" dt="2023-03-02T04:06:41.571" v="81" actId="122"/>
          <ac:spMkLst>
            <pc:docMk/>
            <pc:sldMk cId="1251971396" sldId="282"/>
            <ac:spMk id="2" creationId="{00000000-0000-0000-0000-000000000000}"/>
          </ac:spMkLst>
        </pc:spChg>
        <pc:spChg chg="mod">
          <ac:chgData name="Ravinder Kaur" userId="a075b337-7fca-40a1-8ca5-8d5869d60408" providerId="ADAL" clId="{85B56A91-D6FC-453D-99EC-E0E0004398EE}" dt="2023-03-02T04:07:17.872" v="87" actId="20577"/>
          <ac:spMkLst>
            <pc:docMk/>
            <pc:sldMk cId="1251971396" sldId="282"/>
            <ac:spMk id="3" creationId="{00000000-0000-0000-0000-000000000000}"/>
          </ac:spMkLst>
        </pc:spChg>
      </pc:sldChg>
      <pc:sldChg chg="del">
        <pc:chgData name="Ravinder Kaur" userId="a075b337-7fca-40a1-8ca5-8d5869d60408" providerId="ADAL" clId="{85B56A91-D6FC-453D-99EC-E0E0004398EE}" dt="2023-03-02T03:39:22.698" v="38" actId="2696"/>
        <pc:sldMkLst>
          <pc:docMk/>
          <pc:sldMk cId="153261967" sldId="283"/>
        </pc:sldMkLst>
      </pc:sldChg>
      <pc:sldChg chg="add">
        <pc:chgData name="Ravinder Kaur" userId="a075b337-7fca-40a1-8ca5-8d5869d60408" providerId="ADAL" clId="{85B56A91-D6FC-453D-99EC-E0E0004398EE}" dt="2023-03-02T03:39:33.515" v="39"/>
        <pc:sldMkLst>
          <pc:docMk/>
          <pc:sldMk cId="1841797377" sldId="283"/>
        </pc:sldMkLst>
      </pc:sldChg>
      <pc:sldChg chg="del">
        <pc:chgData name="Ravinder Kaur" userId="a075b337-7fca-40a1-8ca5-8d5869d60408" providerId="ADAL" clId="{85B56A91-D6FC-453D-99EC-E0E0004398EE}" dt="2023-03-02T03:35:46.722" v="26" actId="2696"/>
        <pc:sldMkLst>
          <pc:docMk/>
          <pc:sldMk cId="1594788071" sldId="284"/>
        </pc:sldMkLst>
      </pc:sldChg>
      <pc:sldChg chg="add">
        <pc:chgData name="Ravinder Kaur" userId="a075b337-7fca-40a1-8ca5-8d5869d60408" providerId="ADAL" clId="{85B56A91-D6FC-453D-99EC-E0E0004398EE}" dt="2023-03-02T03:36:03.829" v="27"/>
        <pc:sldMkLst>
          <pc:docMk/>
          <pc:sldMk cId="3426285324" sldId="284"/>
        </pc:sldMkLst>
      </pc:sldChg>
      <pc:sldChg chg="add">
        <pc:chgData name="Ravinder Kaur" userId="a075b337-7fca-40a1-8ca5-8d5869d60408" providerId="ADAL" clId="{85B56A91-D6FC-453D-99EC-E0E0004398EE}" dt="2023-03-02T03:36:45.400" v="29"/>
        <pc:sldMkLst>
          <pc:docMk/>
          <pc:sldMk cId="521711892" sldId="285"/>
        </pc:sldMkLst>
      </pc:sldChg>
      <pc:sldChg chg="del">
        <pc:chgData name="Ravinder Kaur" userId="a075b337-7fca-40a1-8ca5-8d5869d60408" providerId="ADAL" clId="{85B56A91-D6FC-453D-99EC-E0E0004398EE}" dt="2023-03-02T03:36:28.455" v="28" actId="2696"/>
        <pc:sldMkLst>
          <pc:docMk/>
          <pc:sldMk cId="2657028968" sldId="285"/>
        </pc:sldMkLst>
      </pc:sldChg>
      <pc:sldChg chg="ord">
        <pc:chgData name="Ravinder Kaur" userId="a075b337-7fca-40a1-8ca5-8d5869d60408" providerId="ADAL" clId="{85B56A91-D6FC-453D-99EC-E0E0004398EE}" dt="2023-03-02T03:49:16.360" v="57"/>
        <pc:sldMkLst>
          <pc:docMk/>
          <pc:sldMk cId="1295578546" sldId="286"/>
        </pc:sldMkLst>
      </pc:sldChg>
      <pc:sldChg chg="add">
        <pc:chgData name="Ravinder Kaur" userId="a075b337-7fca-40a1-8ca5-8d5869d60408" providerId="ADAL" clId="{85B56A91-D6FC-453D-99EC-E0E0004398EE}" dt="2023-03-02T03:37:20.239" v="31"/>
        <pc:sldMkLst>
          <pc:docMk/>
          <pc:sldMk cId="3295635815" sldId="289"/>
        </pc:sldMkLst>
      </pc:sldChg>
      <pc:sldChg chg="del">
        <pc:chgData name="Ravinder Kaur" userId="a075b337-7fca-40a1-8ca5-8d5869d60408" providerId="ADAL" clId="{85B56A91-D6FC-453D-99EC-E0E0004398EE}" dt="2023-03-02T03:37:05.103" v="30" actId="2696"/>
        <pc:sldMkLst>
          <pc:docMk/>
          <pc:sldMk cId="3429891610" sldId="289"/>
        </pc:sldMkLst>
      </pc:sldChg>
      <pc:sldChg chg="del">
        <pc:chgData name="Ravinder Kaur" userId="a075b337-7fca-40a1-8ca5-8d5869d60408" providerId="ADAL" clId="{85B56A91-D6FC-453D-99EC-E0E0004398EE}" dt="2023-03-02T03:37:53.089" v="32" actId="2696"/>
        <pc:sldMkLst>
          <pc:docMk/>
          <pc:sldMk cId="1543743194" sldId="291"/>
        </pc:sldMkLst>
      </pc:sldChg>
      <pc:sldChg chg="add">
        <pc:chgData name="Ravinder Kaur" userId="a075b337-7fca-40a1-8ca5-8d5869d60408" providerId="ADAL" clId="{85B56A91-D6FC-453D-99EC-E0E0004398EE}" dt="2023-03-02T03:37:58.499" v="33"/>
        <pc:sldMkLst>
          <pc:docMk/>
          <pc:sldMk cId="1955277790" sldId="291"/>
        </pc:sldMkLst>
      </pc:sldChg>
      <pc:sldChg chg="add">
        <pc:chgData name="Ravinder Kaur" userId="a075b337-7fca-40a1-8ca5-8d5869d60408" providerId="ADAL" clId="{85B56A91-D6FC-453D-99EC-E0E0004398EE}" dt="2023-03-02T03:38:19.916" v="35"/>
        <pc:sldMkLst>
          <pc:docMk/>
          <pc:sldMk cId="3888124120" sldId="292"/>
        </pc:sldMkLst>
      </pc:sldChg>
      <pc:sldChg chg="del">
        <pc:chgData name="Ravinder Kaur" userId="a075b337-7fca-40a1-8ca5-8d5869d60408" providerId="ADAL" clId="{85B56A91-D6FC-453D-99EC-E0E0004398EE}" dt="2023-03-02T03:38:13.463" v="34" actId="2696"/>
        <pc:sldMkLst>
          <pc:docMk/>
          <pc:sldMk cId="4000221429" sldId="292"/>
        </pc:sldMkLst>
      </pc:sldChg>
      <pc:sldChg chg="del">
        <pc:chgData name="Ravinder Kaur" userId="a075b337-7fca-40a1-8ca5-8d5869d60408" providerId="ADAL" clId="{85B56A91-D6FC-453D-99EC-E0E0004398EE}" dt="2023-03-02T03:38:41.636" v="36" actId="2696"/>
        <pc:sldMkLst>
          <pc:docMk/>
          <pc:sldMk cId="3749874846" sldId="294"/>
        </pc:sldMkLst>
      </pc:sldChg>
      <pc:sldChg chg="add">
        <pc:chgData name="Ravinder Kaur" userId="a075b337-7fca-40a1-8ca5-8d5869d60408" providerId="ADAL" clId="{85B56A91-D6FC-453D-99EC-E0E0004398EE}" dt="2023-03-02T03:38:49.226" v="37"/>
        <pc:sldMkLst>
          <pc:docMk/>
          <pc:sldMk cId="4193891606" sldId="294"/>
        </pc:sldMkLst>
      </pc:sldChg>
      <pc:sldChg chg="modSp mod ord">
        <pc:chgData name="Ravinder Kaur" userId="a075b337-7fca-40a1-8ca5-8d5869d60408" providerId="ADAL" clId="{85B56A91-D6FC-453D-99EC-E0E0004398EE}" dt="2023-03-02T04:13:11.636" v="164"/>
        <pc:sldMkLst>
          <pc:docMk/>
          <pc:sldMk cId="1737805132" sldId="295"/>
        </pc:sldMkLst>
        <pc:spChg chg="mod">
          <ac:chgData name="Ravinder Kaur" userId="a075b337-7fca-40a1-8ca5-8d5869d60408" providerId="ADAL" clId="{85B56A91-D6FC-453D-99EC-E0E0004398EE}" dt="2023-03-02T04:12:33.725" v="160" actId="20577"/>
          <ac:spMkLst>
            <pc:docMk/>
            <pc:sldMk cId="1737805132" sldId="295"/>
            <ac:spMk id="3" creationId="{00000000-0000-0000-0000-000000000000}"/>
          </ac:spMkLst>
        </pc:spChg>
      </pc:sldChg>
      <pc:sldChg chg="ord">
        <pc:chgData name="Ravinder Kaur" userId="a075b337-7fca-40a1-8ca5-8d5869d60408" providerId="ADAL" clId="{85B56A91-D6FC-453D-99EC-E0E0004398EE}" dt="2023-03-02T03:50:07.053" v="67"/>
        <pc:sldMkLst>
          <pc:docMk/>
          <pc:sldMk cId="2011313179" sldId="299"/>
        </pc:sldMkLst>
      </pc:sldChg>
      <pc:sldChg chg="modSp add mod">
        <pc:chgData name="Ravinder Kaur" userId="a075b337-7fca-40a1-8ca5-8d5869d60408" providerId="ADAL" clId="{85B56A91-D6FC-453D-99EC-E0E0004398EE}" dt="2023-03-02T04:19:20.688" v="188" actId="255"/>
        <pc:sldMkLst>
          <pc:docMk/>
          <pc:sldMk cId="2732281633" sldId="305"/>
        </pc:sldMkLst>
        <pc:spChg chg="mod">
          <ac:chgData name="Ravinder Kaur" userId="a075b337-7fca-40a1-8ca5-8d5869d60408" providerId="ADAL" clId="{85B56A91-D6FC-453D-99EC-E0E0004398EE}" dt="2023-03-02T04:19:20.688" v="188" actId="255"/>
          <ac:spMkLst>
            <pc:docMk/>
            <pc:sldMk cId="2732281633" sldId="305"/>
            <ac:spMk id="3" creationId="{00000000-0000-0000-0000-000000000000}"/>
          </ac:spMkLst>
        </pc:spChg>
      </pc:sldChg>
      <pc:sldChg chg="add del">
        <pc:chgData name="Ravinder Kaur" userId="a075b337-7fca-40a1-8ca5-8d5869d60408" providerId="ADAL" clId="{85B56A91-D6FC-453D-99EC-E0E0004398EE}" dt="2023-03-02T04:19:00.482" v="186" actId="2696"/>
        <pc:sldMkLst>
          <pc:docMk/>
          <pc:sldMk cId="3383350176" sldId="305"/>
        </pc:sldMkLst>
      </pc:sldChg>
      <pc:sldChg chg="ord">
        <pc:chgData name="Ravinder Kaur" userId="a075b337-7fca-40a1-8ca5-8d5869d60408" providerId="ADAL" clId="{85B56A91-D6FC-453D-99EC-E0E0004398EE}" dt="2023-03-02T03:49:40.664" v="63"/>
        <pc:sldMkLst>
          <pc:docMk/>
          <pc:sldMk cId="3136471104" sldId="307"/>
        </pc:sldMkLst>
      </pc:sldChg>
      <pc:sldChg chg="ord">
        <pc:chgData name="Ravinder Kaur" userId="a075b337-7fca-40a1-8ca5-8d5869d60408" providerId="ADAL" clId="{85B56A91-D6FC-453D-99EC-E0E0004398EE}" dt="2023-03-02T03:49:43.123" v="65"/>
        <pc:sldMkLst>
          <pc:docMk/>
          <pc:sldMk cId="3356904271" sldId="309"/>
        </pc:sldMkLst>
      </pc:sldChg>
      <pc:sldChg chg="ord">
        <pc:chgData name="Ravinder Kaur" userId="a075b337-7fca-40a1-8ca5-8d5869d60408" providerId="ADAL" clId="{85B56A91-D6FC-453D-99EC-E0E0004398EE}" dt="2023-03-02T04:20:34.805" v="193"/>
        <pc:sldMkLst>
          <pc:docMk/>
          <pc:sldMk cId="3556941546" sldId="310"/>
        </pc:sldMkLst>
      </pc:sldChg>
      <pc:sldChg chg="ord">
        <pc:chgData name="Ravinder Kaur" userId="a075b337-7fca-40a1-8ca5-8d5869d60408" providerId="ADAL" clId="{85B56A91-D6FC-453D-99EC-E0E0004398EE}" dt="2023-03-02T04:12:50.101" v="162"/>
        <pc:sldMkLst>
          <pc:docMk/>
          <pc:sldMk cId="1419332738" sldId="311"/>
        </pc:sldMkLst>
      </pc:sldChg>
      <pc:sldChg chg="modSp new mod">
        <pc:chgData name="Ravinder Kaur" userId="a075b337-7fca-40a1-8ca5-8d5869d60408" providerId="ADAL" clId="{85B56A91-D6FC-453D-99EC-E0E0004398EE}" dt="2023-03-02T04:12:17.339" v="159" actId="20577"/>
        <pc:sldMkLst>
          <pc:docMk/>
          <pc:sldMk cId="3534894331" sldId="312"/>
        </pc:sldMkLst>
        <pc:spChg chg="mod">
          <ac:chgData name="Ravinder Kaur" userId="a075b337-7fca-40a1-8ca5-8d5869d60408" providerId="ADAL" clId="{85B56A91-D6FC-453D-99EC-E0E0004398EE}" dt="2023-03-02T04:11:41.083" v="121" actId="20577"/>
          <ac:spMkLst>
            <pc:docMk/>
            <pc:sldMk cId="3534894331" sldId="312"/>
            <ac:spMk id="2" creationId="{E313D658-958A-C988-21FF-71104298D992}"/>
          </ac:spMkLst>
        </pc:spChg>
        <pc:spChg chg="mod">
          <ac:chgData name="Ravinder Kaur" userId="a075b337-7fca-40a1-8ca5-8d5869d60408" providerId="ADAL" clId="{85B56A91-D6FC-453D-99EC-E0E0004398EE}" dt="2023-03-02T04:12:17.339" v="159" actId="20577"/>
          <ac:spMkLst>
            <pc:docMk/>
            <pc:sldMk cId="3534894331" sldId="312"/>
            <ac:spMk id="3" creationId="{01CD6A1F-EE63-1A32-3FA4-3498230C1814}"/>
          </ac:spMkLst>
        </pc:spChg>
      </pc:sldChg>
      <pc:sldChg chg="del">
        <pc:chgData name="Ravinder Kaur" userId="a075b337-7fca-40a1-8ca5-8d5869d60408" providerId="ADAL" clId="{85B56A91-D6FC-453D-99EC-E0E0004398EE}" dt="2023-03-02T03:44:14.439" v="42" actId="2696"/>
        <pc:sldMkLst>
          <pc:docMk/>
          <pc:sldMk cId="1046947986" sldId="315"/>
        </pc:sldMkLst>
      </pc:sldChg>
      <pc:sldChg chg="del">
        <pc:chgData name="Ravinder Kaur" userId="a075b337-7fca-40a1-8ca5-8d5869d60408" providerId="ADAL" clId="{85B56A91-D6FC-453D-99EC-E0E0004398EE}" dt="2023-03-02T03:44:32.992" v="43" actId="2696"/>
        <pc:sldMkLst>
          <pc:docMk/>
          <pc:sldMk cId="320311850" sldId="317"/>
        </pc:sldMkLst>
      </pc:sldChg>
      <pc:sldChg chg="modSp add del mod">
        <pc:chgData name="Ravinder Kaur" userId="a075b337-7fca-40a1-8ca5-8d5869d60408" providerId="ADAL" clId="{85B56A91-D6FC-453D-99EC-E0E0004398EE}" dt="2023-03-02T04:21:46.205" v="220" actId="20577"/>
        <pc:sldMkLst>
          <pc:docMk/>
          <pc:sldMk cId="3344834330" sldId="319"/>
        </pc:sldMkLst>
        <pc:spChg chg="mod">
          <ac:chgData name="Ravinder Kaur" userId="a075b337-7fca-40a1-8ca5-8d5869d60408" providerId="ADAL" clId="{85B56A91-D6FC-453D-99EC-E0E0004398EE}" dt="2023-03-02T04:21:46.205" v="220" actId="20577"/>
          <ac:spMkLst>
            <pc:docMk/>
            <pc:sldMk cId="3344834330" sldId="319"/>
            <ac:spMk id="2" creationId="{00000000-0000-0000-0000-000000000000}"/>
          </ac:spMkLst>
        </pc:spChg>
        <pc:spChg chg="mod">
          <ac:chgData name="Ravinder Kaur" userId="a075b337-7fca-40a1-8ca5-8d5869d60408" providerId="ADAL" clId="{85B56A91-D6FC-453D-99EC-E0E0004398EE}" dt="2023-03-02T04:21:28.244" v="197" actId="255"/>
          <ac:spMkLst>
            <pc:docMk/>
            <pc:sldMk cId="3344834330" sldId="319"/>
            <ac:spMk id="3" creationId="{00000000-0000-0000-0000-000000000000}"/>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oleObject" Target="file:///\\Ssbhalla\d\amacroind\mclass\Public%20Lecture%20March%2011%202015.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'4'!$B$2</c:f>
              <c:strCache>
                <c:ptCount val="1"/>
                <c:pt idx="0">
                  <c:v>EMC</c:v>
                </c:pt>
              </c:strCache>
            </c:strRef>
          </c:tx>
          <c:marker>
            <c:symbol val="none"/>
          </c:marker>
          <c:cat>
            <c:numRef>
              <c:f>'4'!$A$3:$A$31</c:f>
              <c:numCache>
                <c:formatCode>General</c:formatCode>
                <c:ptCount val="29"/>
                <c:pt idx="0">
                  <c:v>1984</c:v>
                </c:pt>
                <c:pt idx="1">
                  <c:v>1985</c:v>
                </c:pt>
                <c:pt idx="2">
                  <c:v>1986</c:v>
                </c:pt>
                <c:pt idx="3">
                  <c:v>1987</c:v>
                </c:pt>
                <c:pt idx="4">
                  <c:v>1988</c:v>
                </c:pt>
                <c:pt idx="5">
                  <c:v>1989</c:v>
                </c:pt>
                <c:pt idx="6">
                  <c:v>1990</c:v>
                </c:pt>
                <c:pt idx="7">
                  <c:v>1991</c:v>
                </c:pt>
                <c:pt idx="8">
                  <c:v>1992</c:v>
                </c:pt>
                <c:pt idx="9">
                  <c:v>1993</c:v>
                </c:pt>
                <c:pt idx="10">
                  <c:v>1994</c:v>
                </c:pt>
                <c:pt idx="11">
                  <c:v>1995</c:v>
                </c:pt>
                <c:pt idx="12">
                  <c:v>1996</c:v>
                </c:pt>
                <c:pt idx="13">
                  <c:v>1997</c:v>
                </c:pt>
                <c:pt idx="14">
                  <c:v>1998</c:v>
                </c:pt>
                <c:pt idx="15">
                  <c:v>1999</c:v>
                </c:pt>
                <c:pt idx="16">
                  <c:v>2000</c:v>
                </c:pt>
                <c:pt idx="17">
                  <c:v>2001</c:v>
                </c:pt>
                <c:pt idx="18">
                  <c:v>2002</c:v>
                </c:pt>
                <c:pt idx="19">
                  <c:v>2003</c:v>
                </c:pt>
                <c:pt idx="20">
                  <c:v>2004</c:v>
                </c:pt>
                <c:pt idx="21">
                  <c:v>2005</c:v>
                </c:pt>
                <c:pt idx="22">
                  <c:v>2006</c:v>
                </c:pt>
                <c:pt idx="23">
                  <c:v>2007</c:v>
                </c:pt>
                <c:pt idx="24">
                  <c:v>2008</c:v>
                </c:pt>
                <c:pt idx="25">
                  <c:v>2009</c:v>
                </c:pt>
                <c:pt idx="26">
                  <c:v>2010</c:v>
                </c:pt>
                <c:pt idx="27">
                  <c:v>2011</c:v>
                </c:pt>
                <c:pt idx="28">
                  <c:v>2012</c:v>
                </c:pt>
              </c:numCache>
            </c:numRef>
          </c:cat>
          <c:val>
            <c:numRef>
              <c:f>'4'!$B$3:$B$31</c:f>
              <c:numCache>
                <c:formatCode>General</c:formatCode>
                <c:ptCount val="29"/>
                <c:pt idx="0">
                  <c:v>40.5</c:v>
                </c:pt>
                <c:pt idx="1">
                  <c:v>42.1</c:v>
                </c:pt>
                <c:pt idx="2">
                  <c:v>43.3</c:v>
                </c:pt>
                <c:pt idx="3">
                  <c:v>44.1</c:v>
                </c:pt>
                <c:pt idx="4">
                  <c:v>48.1</c:v>
                </c:pt>
                <c:pt idx="5">
                  <c:v>49.4</c:v>
                </c:pt>
                <c:pt idx="6">
                  <c:v>50.6</c:v>
                </c:pt>
                <c:pt idx="7">
                  <c:v>50.5</c:v>
                </c:pt>
                <c:pt idx="8">
                  <c:v>50.7</c:v>
                </c:pt>
                <c:pt idx="9">
                  <c:v>55.8</c:v>
                </c:pt>
                <c:pt idx="10">
                  <c:v>57.3</c:v>
                </c:pt>
                <c:pt idx="11">
                  <c:v>57.8</c:v>
                </c:pt>
                <c:pt idx="12">
                  <c:v>59.7</c:v>
                </c:pt>
                <c:pt idx="13">
                  <c:v>60.6</c:v>
                </c:pt>
                <c:pt idx="14">
                  <c:v>61.4</c:v>
                </c:pt>
                <c:pt idx="15">
                  <c:v>57.4</c:v>
                </c:pt>
                <c:pt idx="16">
                  <c:v>58.2</c:v>
                </c:pt>
                <c:pt idx="17">
                  <c:v>58.2</c:v>
                </c:pt>
                <c:pt idx="18">
                  <c:v>58.8</c:v>
                </c:pt>
                <c:pt idx="19">
                  <c:v>59.7</c:v>
                </c:pt>
                <c:pt idx="20">
                  <c:v>59</c:v>
                </c:pt>
                <c:pt idx="21">
                  <c:v>59.3</c:v>
                </c:pt>
                <c:pt idx="22">
                  <c:v>59.7</c:v>
                </c:pt>
                <c:pt idx="23">
                  <c:v>60.2</c:v>
                </c:pt>
                <c:pt idx="24">
                  <c:v>61</c:v>
                </c:pt>
                <c:pt idx="25">
                  <c:v>62.2</c:v>
                </c:pt>
                <c:pt idx="26">
                  <c:v>61.8</c:v>
                </c:pt>
                <c:pt idx="27">
                  <c:v>60.3</c:v>
                </c:pt>
                <c:pt idx="28">
                  <c:v>59.7</c:v>
                </c:pt>
              </c:numCache>
            </c:numRef>
          </c:val>
          <c:smooth val="0"/>
          <c:extLst>
            <c:ext xmlns:c16="http://schemas.microsoft.com/office/drawing/2014/chart" uri="{C3380CC4-5D6E-409C-BE32-E72D297353CC}">
              <c16:uniqueId val="{00000000-D981-45CC-A2DD-97FBD5CED17B}"/>
            </c:ext>
          </c:extLst>
        </c:ser>
        <c:ser>
          <c:idx val="1"/>
          <c:order val="1"/>
          <c:tx>
            <c:strRef>
              <c:f>'4'!$C$2</c:f>
              <c:strCache>
                <c:ptCount val="1"/>
                <c:pt idx="0">
                  <c:v>MC</c:v>
                </c:pt>
              </c:strCache>
            </c:strRef>
          </c:tx>
          <c:marker>
            <c:symbol val="none"/>
          </c:marker>
          <c:cat>
            <c:numRef>
              <c:f>'4'!$A$3:$A$31</c:f>
              <c:numCache>
                <c:formatCode>General</c:formatCode>
                <c:ptCount val="29"/>
                <c:pt idx="0">
                  <c:v>1984</c:v>
                </c:pt>
                <c:pt idx="1">
                  <c:v>1985</c:v>
                </c:pt>
                <c:pt idx="2">
                  <c:v>1986</c:v>
                </c:pt>
                <c:pt idx="3">
                  <c:v>1987</c:v>
                </c:pt>
                <c:pt idx="4">
                  <c:v>1988</c:v>
                </c:pt>
                <c:pt idx="5">
                  <c:v>1989</c:v>
                </c:pt>
                <c:pt idx="6">
                  <c:v>1990</c:v>
                </c:pt>
                <c:pt idx="7">
                  <c:v>1991</c:v>
                </c:pt>
                <c:pt idx="8">
                  <c:v>1992</c:v>
                </c:pt>
                <c:pt idx="9">
                  <c:v>1993</c:v>
                </c:pt>
                <c:pt idx="10">
                  <c:v>1994</c:v>
                </c:pt>
                <c:pt idx="11">
                  <c:v>1995</c:v>
                </c:pt>
                <c:pt idx="12">
                  <c:v>1996</c:v>
                </c:pt>
                <c:pt idx="13">
                  <c:v>1997</c:v>
                </c:pt>
                <c:pt idx="14">
                  <c:v>1998</c:v>
                </c:pt>
                <c:pt idx="15">
                  <c:v>1999</c:v>
                </c:pt>
                <c:pt idx="16">
                  <c:v>2000</c:v>
                </c:pt>
                <c:pt idx="17">
                  <c:v>2001</c:v>
                </c:pt>
                <c:pt idx="18">
                  <c:v>2002</c:v>
                </c:pt>
                <c:pt idx="19">
                  <c:v>2003</c:v>
                </c:pt>
                <c:pt idx="20">
                  <c:v>2004</c:v>
                </c:pt>
                <c:pt idx="21">
                  <c:v>2005</c:v>
                </c:pt>
                <c:pt idx="22">
                  <c:v>2006</c:v>
                </c:pt>
                <c:pt idx="23">
                  <c:v>2007</c:v>
                </c:pt>
                <c:pt idx="24">
                  <c:v>2008</c:v>
                </c:pt>
                <c:pt idx="25">
                  <c:v>2009</c:v>
                </c:pt>
                <c:pt idx="26">
                  <c:v>2010</c:v>
                </c:pt>
                <c:pt idx="27">
                  <c:v>2011</c:v>
                </c:pt>
                <c:pt idx="28">
                  <c:v>2012</c:v>
                </c:pt>
              </c:numCache>
            </c:numRef>
          </c:cat>
          <c:val>
            <c:numRef>
              <c:f>'4'!$C$3:$C$31</c:f>
              <c:numCache>
                <c:formatCode>General</c:formatCode>
                <c:ptCount val="29"/>
                <c:pt idx="0">
                  <c:v>2.5</c:v>
                </c:pt>
                <c:pt idx="1">
                  <c:v>2.7</c:v>
                </c:pt>
                <c:pt idx="2">
                  <c:v>2.8</c:v>
                </c:pt>
                <c:pt idx="3">
                  <c:v>3</c:v>
                </c:pt>
                <c:pt idx="4">
                  <c:v>3.5</c:v>
                </c:pt>
                <c:pt idx="5">
                  <c:v>3.9</c:v>
                </c:pt>
                <c:pt idx="6">
                  <c:v>4.0999999999999996</c:v>
                </c:pt>
                <c:pt idx="7">
                  <c:v>4.0999999999999996</c:v>
                </c:pt>
                <c:pt idx="8">
                  <c:v>4.5</c:v>
                </c:pt>
                <c:pt idx="9">
                  <c:v>4.9000000000000004</c:v>
                </c:pt>
                <c:pt idx="10">
                  <c:v>5.7</c:v>
                </c:pt>
                <c:pt idx="11">
                  <c:v>6.5</c:v>
                </c:pt>
                <c:pt idx="12">
                  <c:v>7.6</c:v>
                </c:pt>
                <c:pt idx="13">
                  <c:v>8.1</c:v>
                </c:pt>
                <c:pt idx="14">
                  <c:v>8.8000000000000007</c:v>
                </c:pt>
                <c:pt idx="15">
                  <c:v>9.5</c:v>
                </c:pt>
                <c:pt idx="16">
                  <c:v>10.4</c:v>
                </c:pt>
                <c:pt idx="17">
                  <c:v>10.9</c:v>
                </c:pt>
                <c:pt idx="18">
                  <c:v>11.8</c:v>
                </c:pt>
                <c:pt idx="19">
                  <c:v>13.4</c:v>
                </c:pt>
                <c:pt idx="20">
                  <c:v>12.8</c:v>
                </c:pt>
                <c:pt idx="21">
                  <c:v>14.6</c:v>
                </c:pt>
                <c:pt idx="22">
                  <c:v>16.399999999999999</c:v>
                </c:pt>
                <c:pt idx="23">
                  <c:v>18.3</c:v>
                </c:pt>
                <c:pt idx="24">
                  <c:v>20.6</c:v>
                </c:pt>
                <c:pt idx="25">
                  <c:v>24.9</c:v>
                </c:pt>
                <c:pt idx="26">
                  <c:v>26.3</c:v>
                </c:pt>
                <c:pt idx="27">
                  <c:v>28.3</c:v>
                </c:pt>
                <c:pt idx="28">
                  <c:v>30.3</c:v>
                </c:pt>
              </c:numCache>
            </c:numRef>
          </c:val>
          <c:smooth val="0"/>
          <c:extLst>
            <c:ext xmlns:c16="http://schemas.microsoft.com/office/drawing/2014/chart" uri="{C3380CC4-5D6E-409C-BE32-E72D297353CC}">
              <c16:uniqueId val="{00000001-D981-45CC-A2DD-97FBD5CED17B}"/>
            </c:ext>
          </c:extLst>
        </c:ser>
        <c:dLbls>
          <c:showLegendKey val="0"/>
          <c:showVal val="0"/>
          <c:showCatName val="0"/>
          <c:showSerName val="0"/>
          <c:showPercent val="0"/>
          <c:showBubbleSize val="0"/>
        </c:dLbls>
        <c:marker val="1"/>
        <c:smooth val="0"/>
        <c:axId val="780306416"/>
        <c:axId val="780302608"/>
      </c:lineChart>
      <c:lineChart>
        <c:grouping val="standard"/>
        <c:varyColors val="0"/>
        <c:ser>
          <c:idx val="2"/>
          <c:order val="2"/>
          <c:tx>
            <c:strRef>
              <c:f>'4'!$D$2</c:f>
              <c:strCache>
                <c:ptCount val="1"/>
                <c:pt idx="0">
                  <c:v>SRB - Adjusted</c:v>
                </c:pt>
              </c:strCache>
            </c:strRef>
          </c:tx>
          <c:marker>
            <c:symbol val="none"/>
          </c:marker>
          <c:cat>
            <c:numRef>
              <c:f>'4'!$A$3:$A$31</c:f>
              <c:numCache>
                <c:formatCode>General</c:formatCode>
                <c:ptCount val="29"/>
                <c:pt idx="0">
                  <c:v>1984</c:v>
                </c:pt>
                <c:pt idx="1">
                  <c:v>1985</c:v>
                </c:pt>
                <c:pt idx="2">
                  <c:v>1986</c:v>
                </c:pt>
                <c:pt idx="3">
                  <c:v>1987</c:v>
                </c:pt>
                <c:pt idx="4">
                  <c:v>1988</c:v>
                </c:pt>
                <c:pt idx="5">
                  <c:v>1989</c:v>
                </c:pt>
                <c:pt idx="6">
                  <c:v>1990</c:v>
                </c:pt>
                <c:pt idx="7">
                  <c:v>1991</c:v>
                </c:pt>
                <c:pt idx="8">
                  <c:v>1992</c:v>
                </c:pt>
                <c:pt idx="9">
                  <c:v>1993</c:v>
                </c:pt>
                <c:pt idx="10">
                  <c:v>1994</c:v>
                </c:pt>
                <c:pt idx="11">
                  <c:v>1995</c:v>
                </c:pt>
                <c:pt idx="12">
                  <c:v>1996</c:v>
                </c:pt>
                <c:pt idx="13">
                  <c:v>1997</c:v>
                </c:pt>
                <c:pt idx="14">
                  <c:v>1998</c:v>
                </c:pt>
                <c:pt idx="15">
                  <c:v>1999</c:v>
                </c:pt>
                <c:pt idx="16">
                  <c:v>2000</c:v>
                </c:pt>
                <c:pt idx="17">
                  <c:v>2001</c:v>
                </c:pt>
                <c:pt idx="18">
                  <c:v>2002</c:v>
                </c:pt>
                <c:pt idx="19">
                  <c:v>2003</c:v>
                </c:pt>
                <c:pt idx="20">
                  <c:v>2004</c:v>
                </c:pt>
                <c:pt idx="21">
                  <c:v>2005</c:v>
                </c:pt>
                <c:pt idx="22">
                  <c:v>2006</c:v>
                </c:pt>
                <c:pt idx="23">
                  <c:v>2007</c:v>
                </c:pt>
                <c:pt idx="24">
                  <c:v>2008</c:v>
                </c:pt>
                <c:pt idx="25">
                  <c:v>2009</c:v>
                </c:pt>
                <c:pt idx="26">
                  <c:v>2010</c:v>
                </c:pt>
                <c:pt idx="27">
                  <c:v>2011</c:v>
                </c:pt>
                <c:pt idx="28">
                  <c:v>2012</c:v>
                </c:pt>
              </c:numCache>
            </c:numRef>
          </c:cat>
          <c:val>
            <c:numRef>
              <c:f>'4'!$D$3:$D$31</c:f>
              <c:numCache>
                <c:formatCode>General</c:formatCode>
                <c:ptCount val="29"/>
                <c:pt idx="0">
                  <c:v>105.18369999999999</c:v>
                </c:pt>
                <c:pt idx="1">
                  <c:v>104.5104</c:v>
                </c:pt>
                <c:pt idx="2">
                  <c:v>104.3711</c:v>
                </c:pt>
                <c:pt idx="3">
                  <c:v>104.75460000000002</c:v>
                </c:pt>
                <c:pt idx="4">
                  <c:v>104.384</c:v>
                </c:pt>
                <c:pt idx="5">
                  <c:v>103.5668</c:v>
                </c:pt>
                <c:pt idx="6">
                  <c:v>103.9543</c:v>
                </c:pt>
                <c:pt idx="7">
                  <c:v>104.90349999999999</c:v>
                </c:pt>
                <c:pt idx="8">
                  <c:v>105.87009999999998</c:v>
                </c:pt>
                <c:pt idx="9">
                  <c:v>106.8548</c:v>
                </c:pt>
                <c:pt idx="10">
                  <c:v>107.8579</c:v>
                </c:pt>
                <c:pt idx="11">
                  <c:v>106.85720000000002</c:v>
                </c:pt>
                <c:pt idx="12">
                  <c:v>106.1271</c:v>
                </c:pt>
                <c:pt idx="13">
                  <c:v>105.60839999999996</c:v>
                </c:pt>
                <c:pt idx="14">
                  <c:v>106.30670000000001</c:v>
                </c:pt>
                <c:pt idx="15">
                  <c:v>106.60299999999998</c:v>
                </c:pt>
                <c:pt idx="16">
                  <c:v>106.6952</c:v>
                </c:pt>
                <c:pt idx="17">
                  <c:v>107.48090000000002</c:v>
                </c:pt>
                <c:pt idx="18">
                  <c:v>108.2782</c:v>
                </c:pt>
                <c:pt idx="19">
                  <c:v>109.0874</c:v>
                </c:pt>
                <c:pt idx="20">
                  <c:v>109.9088</c:v>
                </c:pt>
                <c:pt idx="21">
                  <c:v>108.5706</c:v>
                </c:pt>
                <c:pt idx="22">
                  <c:v>108.44610000000004</c:v>
                </c:pt>
                <c:pt idx="23">
                  <c:v>108.08620000000002</c:v>
                </c:pt>
                <c:pt idx="24">
                  <c:v>107.84760000000004</c:v>
                </c:pt>
                <c:pt idx="25">
                  <c:v>107.96680000000002</c:v>
                </c:pt>
                <c:pt idx="26">
                  <c:v>107.84760000000004</c:v>
                </c:pt>
                <c:pt idx="27">
                  <c:v>107.61</c:v>
                </c:pt>
                <c:pt idx="28">
                  <c:v>107.49170000000002</c:v>
                </c:pt>
              </c:numCache>
            </c:numRef>
          </c:val>
          <c:smooth val="0"/>
          <c:extLst>
            <c:ext xmlns:c16="http://schemas.microsoft.com/office/drawing/2014/chart" uri="{C3380CC4-5D6E-409C-BE32-E72D297353CC}">
              <c16:uniqueId val="{00000002-D981-45CC-A2DD-97FBD5CED17B}"/>
            </c:ext>
          </c:extLst>
        </c:ser>
        <c:dLbls>
          <c:showLegendKey val="0"/>
          <c:showVal val="0"/>
          <c:showCatName val="0"/>
          <c:showSerName val="0"/>
          <c:showPercent val="0"/>
          <c:showBubbleSize val="0"/>
        </c:dLbls>
        <c:marker val="1"/>
        <c:smooth val="0"/>
        <c:axId val="780310768"/>
        <c:axId val="780303696"/>
      </c:lineChart>
      <c:catAx>
        <c:axId val="780306416"/>
        <c:scaling>
          <c:orientation val="minMax"/>
        </c:scaling>
        <c:delete val="0"/>
        <c:axPos val="b"/>
        <c:numFmt formatCode="General" sourceLinked="1"/>
        <c:majorTickMark val="out"/>
        <c:minorTickMark val="none"/>
        <c:tickLblPos val="nextTo"/>
        <c:txPr>
          <a:bodyPr/>
          <a:lstStyle/>
          <a:p>
            <a:pPr>
              <a:defRPr lang="en-US" sz="1200"/>
            </a:pPr>
            <a:endParaRPr lang="en-US"/>
          </a:p>
        </c:txPr>
        <c:crossAx val="780302608"/>
        <c:crosses val="autoZero"/>
        <c:auto val="1"/>
        <c:lblAlgn val="ctr"/>
        <c:lblOffset val="100"/>
        <c:noMultiLvlLbl val="0"/>
      </c:catAx>
      <c:valAx>
        <c:axId val="780302608"/>
        <c:scaling>
          <c:orientation val="minMax"/>
        </c:scaling>
        <c:delete val="0"/>
        <c:axPos val="l"/>
        <c:numFmt formatCode="General" sourceLinked="1"/>
        <c:majorTickMark val="out"/>
        <c:minorTickMark val="none"/>
        <c:tickLblPos val="nextTo"/>
        <c:txPr>
          <a:bodyPr/>
          <a:lstStyle/>
          <a:p>
            <a:pPr>
              <a:defRPr lang="en-US" sz="1200"/>
            </a:pPr>
            <a:endParaRPr lang="en-US"/>
          </a:p>
        </c:txPr>
        <c:crossAx val="780306416"/>
        <c:crosses val="autoZero"/>
        <c:crossBetween val="between"/>
      </c:valAx>
      <c:valAx>
        <c:axId val="780303696"/>
        <c:scaling>
          <c:orientation val="minMax"/>
        </c:scaling>
        <c:delete val="0"/>
        <c:axPos val="r"/>
        <c:numFmt formatCode="General" sourceLinked="1"/>
        <c:majorTickMark val="out"/>
        <c:minorTickMark val="none"/>
        <c:tickLblPos val="nextTo"/>
        <c:txPr>
          <a:bodyPr/>
          <a:lstStyle/>
          <a:p>
            <a:pPr>
              <a:defRPr lang="en-US" sz="1200"/>
            </a:pPr>
            <a:endParaRPr lang="en-US"/>
          </a:p>
        </c:txPr>
        <c:crossAx val="780310768"/>
        <c:crosses val="max"/>
        <c:crossBetween val="between"/>
      </c:valAx>
      <c:catAx>
        <c:axId val="780310768"/>
        <c:scaling>
          <c:orientation val="minMax"/>
        </c:scaling>
        <c:delete val="1"/>
        <c:axPos val="b"/>
        <c:numFmt formatCode="General" sourceLinked="1"/>
        <c:majorTickMark val="out"/>
        <c:minorTickMark val="none"/>
        <c:tickLblPos val="nextTo"/>
        <c:crossAx val="780303696"/>
        <c:crosses val="autoZero"/>
        <c:auto val="1"/>
        <c:lblAlgn val="ctr"/>
        <c:lblOffset val="100"/>
        <c:noMultiLvlLbl val="0"/>
      </c:catAx>
    </c:plotArea>
    <c:plotVisOnly val="1"/>
    <c:dispBlanksAs val="gap"/>
    <c:showDLblsOverMax val="0"/>
  </c:chart>
  <c:spPr>
    <a:ln>
      <a:solidFill>
        <a:schemeClr val="tx1"/>
      </a:solidFill>
    </a:ln>
  </c:spPr>
  <c:externalData r:id="rId1">
    <c:autoUpdate val="0"/>
  </c:externalData>
</c:chartSpace>
</file>

<file path=ppt/media/image1.jpeg>
</file>

<file path=ppt/media/image2.jpe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C818F4-12FF-40E5-8C43-35B997069CEC}" type="datetimeFigureOut">
              <a:rPr lang="en-US" smtClean="0"/>
              <a:pPr/>
              <a:t>3/25/2023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54865C2-AEBD-4FF5-BE3A-43E02DFE096A}" type="slidenum">
              <a:rPr lang="en-US" smtClean="0"/>
              <a:pPr/>
              <a:t>‹#›</a:t>
            </a:fld>
            <a:endParaRPr lang="en-US"/>
          </a:p>
        </p:txBody>
      </p:sp>
    </p:spTree>
    <p:extLst>
      <p:ext uri="{BB962C8B-B14F-4D97-AF65-F5344CB8AC3E}">
        <p14:creationId xmlns:p14="http://schemas.microsoft.com/office/powerpoint/2010/main" val="969064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Gadariya</a:t>
            </a:r>
            <a:r>
              <a:rPr lang="en-US"/>
              <a:t> </a:t>
            </a:r>
            <a:r>
              <a:rPr lang="en-US" err="1"/>
              <a:t>Lohar</a:t>
            </a:r>
            <a:r>
              <a:rPr lang="en-US" baseline="0"/>
              <a:t> Home – Joint family</a:t>
            </a:r>
            <a:endParaRPr lang="en-US"/>
          </a:p>
        </p:txBody>
      </p:sp>
      <p:sp>
        <p:nvSpPr>
          <p:cNvPr id="4" name="Slide Number Placeholder 3"/>
          <p:cNvSpPr>
            <a:spLocks noGrp="1"/>
          </p:cNvSpPr>
          <p:nvPr>
            <p:ph type="sldNum" sz="quarter" idx="10"/>
          </p:nvPr>
        </p:nvSpPr>
        <p:spPr/>
        <p:txBody>
          <a:bodyPr/>
          <a:lstStyle/>
          <a:p>
            <a:fld id="{354865C2-AEBD-4FF5-BE3A-43E02DFE096A}" type="slidenum">
              <a:rPr lang="en-US" smtClean="0"/>
              <a:pPr/>
              <a:t>9</a:t>
            </a:fld>
            <a:endParaRPr lang="en-US"/>
          </a:p>
        </p:txBody>
      </p:sp>
    </p:spTree>
    <p:extLst>
      <p:ext uri="{BB962C8B-B14F-4D97-AF65-F5344CB8AC3E}">
        <p14:creationId xmlns:p14="http://schemas.microsoft.com/office/powerpoint/2010/main" val="2352933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GL family home abutting </a:t>
            </a:r>
            <a:r>
              <a:rPr lang="en-US" err="1"/>
              <a:t>Lal</a:t>
            </a:r>
            <a:r>
              <a:rPr lang="en-US"/>
              <a:t> </a:t>
            </a:r>
            <a:r>
              <a:rPr lang="en-US" err="1"/>
              <a:t>Gumbad</a:t>
            </a:r>
            <a:r>
              <a:rPr lang="en-US"/>
              <a:t> Monument</a:t>
            </a:r>
            <a:r>
              <a:rPr lang="en-US" baseline="0"/>
              <a:t> in New Delhi</a:t>
            </a:r>
            <a:endParaRPr lang="en-US"/>
          </a:p>
        </p:txBody>
      </p:sp>
      <p:sp>
        <p:nvSpPr>
          <p:cNvPr id="4" name="Slide Number Placeholder 3"/>
          <p:cNvSpPr>
            <a:spLocks noGrp="1"/>
          </p:cNvSpPr>
          <p:nvPr>
            <p:ph type="sldNum" sz="quarter" idx="10"/>
          </p:nvPr>
        </p:nvSpPr>
        <p:spPr/>
        <p:txBody>
          <a:bodyPr/>
          <a:lstStyle/>
          <a:p>
            <a:fld id="{354865C2-AEBD-4FF5-BE3A-43E02DFE096A}" type="slidenum">
              <a:rPr lang="en-US" smtClean="0"/>
              <a:pPr/>
              <a:t>10</a:t>
            </a:fld>
            <a:endParaRPr lang="en-US"/>
          </a:p>
        </p:txBody>
      </p:sp>
    </p:spTree>
    <p:extLst>
      <p:ext uri="{BB962C8B-B14F-4D97-AF65-F5344CB8AC3E}">
        <p14:creationId xmlns:p14="http://schemas.microsoft.com/office/powerpoint/2010/main" val="25069745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Wedding</a:t>
            </a:r>
            <a:r>
              <a:rPr lang="en-US" baseline="0"/>
              <a:t> of Daughter 2018</a:t>
            </a:r>
            <a:endParaRPr lang="en-US"/>
          </a:p>
        </p:txBody>
      </p:sp>
      <p:sp>
        <p:nvSpPr>
          <p:cNvPr id="4" name="Slide Number Placeholder 3"/>
          <p:cNvSpPr>
            <a:spLocks noGrp="1"/>
          </p:cNvSpPr>
          <p:nvPr>
            <p:ph type="sldNum" sz="quarter" idx="10"/>
          </p:nvPr>
        </p:nvSpPr>
        <p:spPr/>
        <p:txBody>
          <a:bodyPr/>
          <a:lstStyle/>
          <a:p>
            <a:fld id="{354865C2-AEBD-4FF5-BE3A-43E02DFE096A}" type="slidenum">
              <a:rPr lang="en-US" smtClean="0"/>
              <a:pPr/>
              <a:t>17</a:t>
            </a:fld>
            <a:endParaRPr lang="en-US"/>
          </a:p>
        </p:txBody>
      </p:sp>
    </p:spTree>
    <p:extLst>
      <p:ext uri="{BB962C8B-B14F-4D97-AF65-F5344CB8AC3E}">
        <p14:creationId xmlns:p14="http://schemas.microsoft.com/office/powerpoint/2010/main" val="4123554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CF5DD59-6D08-4401-B7C7-1CD87A6048EA}" type="datetime1">
              <a:rPr lang="en-US" smtClean="0"/>
              <a:pPr/>
              <a:t>3/25/2023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1537063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914C68-1195-422F-AE6A-B1845B4B18FC}" type="datetime1">
              <a:rPr lang="en-US" smtClean="0"/>
              <a:pPr/>
              <a:t>3/25/2023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175597882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8914C68-1195-422F-AE6A-B1845B4B18FC}" type="datetime1">
              <a:rPr lang="en-US" smtClean="0"/>
              <a:pPr/>
              <a:t>3/25/2023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421505223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8914C68-1195-422F-AE6A-B1845B4B18FC}" type="datetime1">
              <a:rPr lang="en-US" smtClean="0"/>
              <a:pPr/>
              <a:t>3/25/2023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a:t>”</a:t>
            </a:r>
          </a:p>
        </p:txBody>
      </p:sp>
    </p:spTree>
    <p:extLst>
      <p:ext uri="{BB962C8B-B14F-4D97-AF65-F5344CB8AC3E}">
        <p14:creationId xmlns:p14="http://schemas.microsoft.com/office/powerpoint/2010/main" val="119286197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914C68-1195-422F-AE6A-B1845B4B18FC}" type="datetime1">
              <a:rPr lang="en-US" smtClean="0"/>
              <a:pPr/>
              <a:t>3/25/2023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109835741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8914C68-1195-422F-AE6A-B1845B4B18FC}" type="datetime1">
              <a:rPr lang="en-US" smtClean="0"/>
              <a:pPr/>
              <a:t>3/25/2023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353603969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8914C68-1195-422F-AE6A-B1845B4B18FC}" type="datetime1">
              <a:rPr lang="en-US" smtClean="0"/>
              <a:pPr/>
              <a:t>3/25/2023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222111462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55712A-060E-4449-BDEE-84A89DCFAC66}" type="datetime1">
              <a:rPr lang="en-US" smtClean="0"/>
              <a:pPr/>
              <a:t>3/25/2023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30890580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8ED2EAD-F365-4D11-838E-B23E85760213}" type="datetime1">
              <a:rPr lang="en-US" smtClean="0"/>
              <a:pPr/>
              <a:t>3/25/2023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3123727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82635D4F-9945-4DDE-B7DA-6294045EDAD4}" type="datetime1">
              <a:rPr lang="en-US" smtClean="0"/>
              <a:pPr/>
              <a:t>3/25/2023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3181226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802AAE-EDD6-46E4-9F83-3C1C68610945}" type="datetime1">
              <a:rPr lang="en-US" smtClean="0"/>
              <a:pPr/>
              <a:t>3/25/2023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5372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5D41630-23ED-40B8-B2C3-942B45DBF66F}" type="datetime1">
              <a:rPr lang="en-US" smtClean="0"/>
              <a:pPr/>
              <a:t>3/25/2023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2222766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E9B7893-34AE-4D36-BB63-F9B194C40188}" type="datetime1">
              <a:rPr lang="en-US" smtClean="0"/>
              <a:pPr/>
              <a:t>3/25/2023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3226443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B72F1868-2A90-4E1B-97F4-7679AF8CA08D}" type="datetime1">
              <a:rPr lang="en-US" smtClean="0"/>
              <a:pPr/>
              <a:t>3/25/2023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1679217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5FFD090-646F-4FB4-98AE-E59DCF1EF192}" type="datetime1">
              <a:rPr lang="en-US" smtClean="0"/>
              <a:pPr/>
              <a:t>3/25/2023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4057873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6A38B9A2-CEE9-40C5-9605-438B6A468F3A}" type="datetime1">
              <a:rPr lang="en-US" smtClean="0"/>
              <a:pPr/>
              <a:t>3/25/2023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3551022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578058-7678-403D-9B4C-72DEC2B9D1C4}" type="datetime1">
              <a:rPr lang="en-US" smtClean="0"/>
              <a:pPr/>
              <a:t>3/25/2023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EE47FC-27E0-481C-B035-98A048B0DE9A}" type="slidenum">
              <a:rPr lang="en-US" smtClean="0"/>
              <a:pPr/>
              <a:t>‹#›</a:t>
            </a:fld>
            <a:endParaRPr lang="en-US"/>
          </a:p>
        </p:txBody>
      </p:sp>
    </p:spTree>
    <p:extLst>
      <p:ext uri="{BB962C8B-B14F-4D97-AF65-F5344CB8AC3E}">
        <p14:creationId xmlns:p14="http://schemas.microsoft.com/office/powerpoint/2010/main" val="1356348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8914C68-1195-422F-AE6A-B1845B4B18FC}" type="datetime1">
              <a:rPr lang="en-US" smtClean="0"/>
              <a:pPr/>
              <a:t>3/25/2023</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0DEE47FC-27E0-481C-B035-98A048B0DE9A}" type="slidenum">
              <a:rPr lang="en-US" smtClean="0"/>
              <a:pPr/>
              <a:t>‹#›</a:t>
            </a:fld>
            <a:endParaRPr lang="en-US"/>
          </a:p>
        </p:txBody>
      </p:sp>
    </p:spTree>
    <p:extLst>
      <p:ext uri="{BB962C8B-B14F-4D97-AF65-F5344CB8AC3E}">
        <p14:creationId xmlns:p14="http://schemas.microsoft.com/office/powerpoint/2010/main" val="2175345459"/>
      </p:ext>
    </p:extLst>
  </p:cSld>
  <p:clrMap bg1="dk1" tx1="lt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Lst>
  <p:hf sldNum="0" hdr="0" ftr="0" dt="0"/>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US" sz="3500" b="1"/>
              <a:t>Becoming and Staying Middle Class in Contemporary India </a:t>
            </a:r>
            <a:br>
              <a:rPr lang="en-US" sz="3500" b="1"/>
            </a:br>
            <a:br>
              <a:rPr lang="en-US" sz="3500" b="1"/>
            </a:br>
            <a:r>
              <a:rPr lang="en-US" sz="3000" b="1"/>
              <a:t>The role of family strategies</a:t>
            </a:r>
            <a:br>
              <a:rPr lang="en-US" sz="3500" b="1"/>
            </a:br>
            <a:endParaRPr lang="en-US" sz="3500"/>
          </a:p>
        </p:txBody>
      </p:sp>
      <p:sp>
        <p:nvSpPr>
          <p:cNvPr id="4" name="Subtitle 3">
            <a:extLst>
              <a:ext uri="{FF2B5EF4-FFF2-40B4-BE49-F238E27FC236}">
                <a16:creationId xmlns:a16="http://schemas.microsoft.com/office/drawing/2014/main" id="{ED276A52-FD85-C457-BA21-90A4C68E1AC4}"/>
              </a:ext>
            </a:extLst>
          </p:cNvPr>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0800000">
            <a:off x="0" y="76199"/>
            <a:ext cx="9144000" cy="6858000"/>
          </a:xfrm>
          <a:prstGeom prst="rect">
            <a:avLst/>
          </a:prstGeom>
        </p:spPr>
      </p:pic>
    </p:spTree>
    <p:extLst>
      <p:ext uri="{BB962C8B-B14F-4D97-AF65-F5344CB8AC3E}">
        <p14:creationId xmlns:p14="http://schemas.microsoft.com/office/powerpoint/2010/main" val="1955277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EMC</a:t>
            </a:r>
          </a:p>
        </p:txBody>
      </p:sp>
      <p:sp>
        <p:nvSpPr>
          <p:cNvPr id="3" name="Content Placeholder 2"/>
          <p:cNvSpPr>
            <a:spLocks noGrp="1"/>
          </p:cNvSpPr>
          <p:nvPr>
            <p:ph idx="1"/>
          </p:nvPr>
        </p:nvSpPr>
        <p:spPr/>
        <p:txBody>
          <a:bodyPr>
            <a:normAutofit/>
          </a:bodyPr>
          <a:lstStyle/>
          <a:p>
            <a:r>
              <a:rPr lang="en-US" sz="2400"/>
              <a:t>How does the family in the picture qualify as a member of EMC?</a:t>
            </a:r>
          </a:p>
          <a:p>
            <a:endParaRPr lang="en-US" sz="2400"/>
          </a:p>
          <a:p>
            <a:r>
              <a:rPr lang="en-US" sz="2400"/>
              <a:t>Own a </a:t>
            </a:r>
            <a:r>
              <a:rPr lang="en-US" sz="2400" err="1"/>
              <a:t>Maruti</a:t>
            </a:r>
            <a:r>
              <a:rPr lang="en-US" sz="2400"/>
              <a:t> car</a:t>
            </a:r>
          </a:p>
          <a:p>
            <a:endParaRPr lang="en-US" sz="2400"/>
          </a:p>
          <a:p>
            <a:r>
              <a:rPr lang="en-US" sz="2400"/>
              <a:t>Own a home on the outskirts of Delhi</a:t>
            </a:r>
          </a:p>
          <a:p>
            <a:endParaRPr lang="en-US" sz="2400"/>
          </a:p>
          <a:p>
            <a:r>
              <a:rPr lang="en-US" sz="2400"/>
              <a:t>One of the sons is attending a well-known private school in the area.</a:t>
            </a:r>
          </a:p>
          <a:p>
            <a:endParaRPr lang="en-US" sz="2400"/>
          </a:p>
        </p:txBody>
      </p:sp>
    </p:spTree>
    <p:extLst>
      <p:ext uri="{BB962C8B-B14F-4D97-AF65-F5344CB8AC3E}">
        <p14:creationId xmlns:p14="http://schemas.microsoft.com/office/powerpoint/2010/main" val="3888124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http://laxmanpublicschool.com/wp-content/uploads/2015/02/school_building.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9400" y="1752600"/>
            <a:ext cx="3810000" cy="252412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normAutofit/>
          </a:bodyPr>
          <a:lstStyle/>
          <a:p>
            <a:r>
              <a:rPr lang="en-US"/>
              <a:t>Private School where GL’s son is studying</a:t>
            </a:r>
          </a:p>
        </p:txBody>
      </p:sp>
      <p:sp>
        <p:nvSpPr>
          <p:cNvPr id="4" name="Content Placeholder 3"/>
          <p:cNvSpPr>
            <a:spLocks noGrp="1"/>
          </p:cNvSpPr>
          <p:nvPr>
            <p:ph idx="1"/>
          </p:nvPr>
        </p:nvSpPr>
        <p:spPr/>
        <p:txBody>
          <a:bodyPr>
            <a:normAutofit/>
          </a:bodyPr>
          <a:lstStyle/>
          <a:p>
            <a:endParaRPr lang="en-US"/>
          </a:p>
          <a:p>
            <a:endParaRPr lang="en-US"/>
          </a:p>
          <a:p>
            <a:endParaRPr lang="en-US"/>
          </a:p>
          <a:p>
            <a:endParaRPr lang="en-US"/>
          </a:p>
          <a:p>
            <a:endParaRPr lang="en-US"/>
          </a:p>
          <a:p>
            <a:endParaRPr lang="en-US"/>
          </a:p>
          <a:p>
            <a:endParaRPr lang="en-US"/>
          </a:p>
          <a:p>
            <a:r>
              <a:rPr lang="en-US" err="1"/>
              <a:t>Laxman</a:t>
            </a:r>
            <a:r>
              <a:rPr lang="en-US"/>
              <a:t> Public School, New Delhi</a:t>
            </a:r>
          </a:p>
        </p:txBody>
      </p:sp>
    </p:spTree>
    <p:extLst>
      <p:ext uri="{BB962C8B-B14F-4D97-AF65-F5344CB8AC3E}">
        <p14:creationId xmlns:p14="http://schemas.microsoft.com/office/powerpoint/2010/main" val="4193891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a:t>Insecure circumstances of EMC – precarious existence</a:t>
            </a:r>
          </a:p>
        </p:txBody>
      </p:sp>
      <p:sp>
        <p:nvSpPr>
          <p:cNvPr id="3" name="Content Placeholder 2"/>
          <p:cNvSpPr>
            <a:spLocks noGrp="1"/>
          </p:cNvSpPr>
          <p:nvPr>
            <p:ph idx="1"/>
          </p:nvPr>
        </p:nvSpPr>
        <p:spPr/>
        <p:txBody>
          <a:bodyPr>
            <a:normAutofit fontScale="92500" lnSpcReduction="20000"/>
          </a:bodyPr>
          <a:lstStyle/>
          <a:p>
            <a:pPr marL="0" indent="0">
              <a:buNone/>
            </a:pPr>
            <a:r>
              <a:rPr lang="en-US"/>
              <a:t>India continues to have among the highest rates of downward mobility. (</a:t>
            </a:r>
            <a:r>
              <a:rPr lang="en-US" err="1"/>
              <a:t>Iversen</a:t>
            </a:r>
            <a:r>
              <a:rPr lang="en-US"/>
              <a:t> et al 2017)</a:t>
            </a:r>
          </a:p>
          <a:p>
            <a:pPr marL="0" indent="0">
              <a:buNone/>
            </a:pPr>
            <a:endParaRPr lang="en-US"/>
          </a:p>
          <a:p>
            <a:pPr marL="0" indent="0">
              <a:buNone/>
            </a:pPr>
            <a:r>
              <a:rPr lang="en-US"/>
              <a:t>Larger among rural residents and among SCs and STs.</a:t>
            </a:r>
          </a:p>
          <a:p>
            <a:pPr marL="0" indent="0">
              <a:buNone/>
            </a:pPr>
            <a:endParaRPr lang="en-US"/>
          </a:p>
          <a:p>
            <a:pPr marL="0" indent="0">
              <a:buNone/>
            </a:pPr>
            <a:r>
              <a:rPr lang="en-US"/>
              <a:t>Between 3.5% and 6.6% of households in rural areas, and between 2.5% and 5% of households in urban areas,  (total of 5%) fall below the poverty line each year on account of ill health and medical expenses</a:t>
            </a:r>
          </a:p>
          <a:p>
            <a:pPr marL="0" indent="0">
              <a:buNone/>
            </a:pPr>
            <a:endParaRPr lang="en-US"/>
          </a:p>
          <a:p>
            <a:pPr marL="0" indent="0">
              <a:buNone/>
            </a:pPr>
            <a:r>
              <a:rPr lang="en-IN"/>
              <a:t>Krishna and </a:t>
            </a:r>
            <a:r>
              <a:rPr lang="en-IN" err="1"/>
              <a:t>Bajpayi</a:t>
            </a:r>
            <a:r>
              <a:rPr lang="en-IN"/>
              <a:t> (2015) - "fragility and volatility, rather than stability or continued progress, appear to characterize the new Indian middle class." </a:t>
            </a:r>
          </a:p>
          <a:p>
            <a:pPr marL="0" indent="0">
              <a:buNone/>
            </a:pPr>
            <a:endParaRPr lang="en-IN"/>
          </a:p>
          <a:p>
            <a:pPr marL="0" indent="0">
              <a:buNone/>
            </a:pPr>
            <a:endParaRPr lang="en-US"/>
          </a:p>
          <a:p>
            <a:pPr marL="0" indent="0">
              <a:buNone/>
            </a:pPr>
            <a:endParaRPr lang="en-US"/>
          </a:p>
        </p:txBody>
      </p:sp>
    </p:spTree>
    <p:extLst>
      <p:ext uri="{BB962C8B-B14F-4D97-AF65-F5344CB8AC3E}">
        <p14:creationId xmlns:p14="http://schemas.microsoft.com/office/powerpoint/2010/main" val="18417973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Performing middle class identities </a:t>
            </a:r>
          </a:p>
        </p:txBody>
      </p:sp>
      <p:sp>
        <p:nvSpPr>
          <p:cNvPr id="3" name="Content Placeholder 2"/>
          <p:cNvSpPr>
            <a:spLocks noGrp="1"/>
          </p:cNvSpPr>
          <p:nvPr>
            <p:ph idx="1"/>
          </p:nvPr>
        </p:nvSpPr>
        <p:spPr/>
        <p:txBody>
          <a:bodyPr>
            <a:normAutofit/>
          </a:bodyPr>
          <a:lstStyle/>
          <a:p>
            <a:endParaRPr lang="en-US" sz="2400"/>
          </a:p>
          <a:p>
            <a:r>
              <a:rPr lang="en-US" sz="2400"/>
              <a:t>Striving for upward mobility and security</a:t>
            </a:r>
          </a:p>
          <a:p>
            <a:endParaRPr lang="en-US" sz="2400"/>
          </a:p>
          <a:p>
            <a:r>
              <a:rPr lang="en-US" sz="2400"/>
              <a:t>Struggles over everyday belonging and prestige</a:t>
            </a:r>
          </a:p>
          <a:p>
            <a:endParaRPr lang="en-US" sz="2400"/>
          </a:p>
          <a:p>
            <a:endParaRPr lang="en-US"/>
          </a:p>
          <a:p>
            <a:endParaRPr lang="en-US"/>
          </a:p>
        </p:txBody>
      </p:sp>
    </p:spTree>
    <p:extLst>
      <p:ext uri="{BB962C8B-B14F-4D97-AF65-F5344CB8AC3E}">
        <p14:creationId xmlns:p14="http://schemas.microsoft.com/office/powerpoint/2010/main" val="11679338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a:t>Sites/strategies of pursuing and performing middle class identities</a:t>
            </a:r>
          </a:p>
        </p:txBody>
      </p:sp>
      <p:sp>
        <p:nvSpPr>
          <p:cNvPr id="3" name="Content Placeholder 2"/>
          <p:cNvSpPr>
            <a:spLocks noGrp="1"/>
          </p:cNvSpPr>
          <p:nvPr>
            <p:ph idx="1"/>
          </p:nvPr>
        </p:nvSpPr>
        <p:spPr/>
        <p:txBody>
          <a:bodyPr>
            <a:normAutofit/>
          </a:bodyPr>
          <a:lstStyle/>
          <a:p>
            <a:r>
              <a:rPr lang="en-US" sz="2400"/>
              <a:t>Much of the study of middle class focuses on consumption as the site of performativity</a:t>
            </a:r>
          </a:p>
          <a:p>
            <a:endParaRPr lang="en-US" sz="2400"/>
          </a:p>
          <a:p>
            <a:r>
              <a:rPr lang="en-US" sz="2400"/>
              <a:t>I turn the focus onto three different arenas for pursuing social mobility:</a:t>
            </a:r>
          </a:p>
          <a:p>
            <a:endParaRPr lang="en-US" sz="2400"/>
          </a:p>
          <a:p>
            <a:r>
              <a:rPr lang="en-US" sz="2400"/>
              <a:t>Family building, Education and Marriage</a:t>
            </a:r>
          </a:p>
        </p:txBody>
      </p:sp>
    </p:spTree>
    <p:extLst>
      <p:ext uri="{BB962C8B-B14F-4D97-AF65-F5344CB8AC3E}">
        <p14:creationId xmlns:p14="http://schemas.microsoft.com/office/powerpoint/2010/main" val="12955785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a:t>Displaying middle class status in marriage ceremonies</a:t>
            </a:r>
          </a:p>
        </p:txBody>
      </p:sp>
      <p:sp>
        <p:nvSpPr>
          <p:cNvPr id="3" name="Content Placeholder 2"/>
          <p:cNvSpPr>
            <a:spLocks noGrp="1"/>
          </p:cNvSpPr>
          <p:nvPr>
            <p:ph idx="1"/>
          </p:nvPr>
        </p:nvSpPr>
        <p:spPr/>
        <p:txBody>
          <a:bodyPr>
            <a:normAutofit/>
          </a:bodyPr>
          <a:lstStyle/>
          <a:p>
            <a:r>
              <a:rPr lang="en-US" sz="2400"/>
              <a:t>Lavish ceremonies with numerous guests – family, </a:t>
            </a:r>
            <a:r>
              <a:rPr lang="en-US" sz="2400" err="1"/>
              <a:t>neighbours</a:t>
            </a:r>
            <a:r>
              <a:rPr lang="en-US" sz="2400"/>
              <a:t>, friends, allow them to make statements about their status</a:t>
            </a:r>
          </a:p>
          <a:p>
            <a:endParaRPr lang="en-US" sz="2400"/>
          </a:p>
          <a:p>
            <a:r>
              <a:rPr lang="en-US" sz="2400"/>
              <a:t>* case of run away girl and its effects on family status; </a:t>
            </a:r>
          </a:p>
          <a:p>
            <a:endParaRPr lang="en-US" sz="2400"/>
          </a:p>
          <a:p>
            <a:r>
              <a:rPr lang="en-US" sz="2400"/>
              <a:t>Control over women greater among mobile families</a:t>
            </a:r>
          </a:p>
        </p:txBody>
      </p:sp>
    </p:spTree>
    <p:extLst>
      <p:ext uri="{BB962C8B-B14F-4D97-AF65-F5344CB8AC3E}">
        <p14:creationId xmlns:p14="http://schemas.microsoft.com/office/powerpoint/2010/main" val="2011313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1143000" y="857250"/>
            <a:ext cx="6858000" cy="5143500"/>
          </a:xfrm>
          <a:prstGeom prst="rect">
            <a:avLst/>
          </a:prstGeom>
        </p:spPr>
      </p:pic>
    </p:spTree>
    <p:extLst>
      <p:ext uri="{BB962C8B-B14F-4D97-AF65-F5344CB8AC3E}">
        <p14:creationId xmlns:p14="http://schemas.microsoft.com/office/powerpoint/2010/main" val="31364711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0800000">
            <a:off x="0" y="840726"/>
            <a:ext cx="6858000" cy="5143500"/>
          </a:xfrm>
          <a:prstGeom prst="rect">
            <a:avLst/>
          </a:prstGeom>
        </p:spPr>
      </p:pic>
    </p:spTree>
    <p:extLst>
      <p:ext uri="{BB962C8B-B14F-4D97-AF65-F5344CB8AC3E}">
        <p14:creationId xmlns:p14="http://schemas.microsoft.com/office/powerpoint/2010/main" val="33569042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660" y="452718"/>
            <a:ext cx="7055380" cy="1400530"/>
          </a:xfrm>
        </p:spPr>
        <p:txBody>
          <a:bodyPr/>
          <a:lstStyle/>
          <a:p>
            <a:r>
              <a:rPr lang="en-US" err="1"/>
              <a:t>Sunita’s</a:t>
            </a:r>
            <a:r>
              <a:rPr lang="en-US"/>
              <a:t> father’s story</a:t>
            </a:r>
          </a:p>
        </p:txBody>
      </p:sp>
      <p:sp>
        <p:nvSpPr>
          <p:cNvPr id="3" name="Content Placeholder 2"/>
          <p:cNvSpPr>
            <a:spLocks noGrp="1"/>
          </p:cNvSpPr>
          <p:nvPr>
            <p:ph idx="1"/>
          </p:nvPr>
        </p:nvSpPr>
        <p:spPr/>
        <p:txBody>
          <a:bodyPr/>
          <a:lstStyle/>
          <a:p>
            <a:r>
              <a:rPr lang="en-US" sz="2400"/>
              <a:t>Upward mobility through performing </a:t>
            </a:r>
            <a:r>
              <a:rPr lang="en-US" sz="2400" err="1"/>
              <a:t>hypergamous</a:t>
            </a:r>
            <a:r>
              <a:rPr lang="en-US" sz="2400"/>
              <a:t> marriage</a:t>
            </a:r>
          </a:p>
          <a:p>
            <a:endParaRPr lang="en-US" sz="2400"/>
          </a:p>
          <a:p>
            <a:r>
              <a:rPr lang="en-US" sz="2400"/>
              <a:t>Anxieties over performing middle class – typically articulated through consumption and values around “middle class morality”; women’s sexuality is closely regulated </a:t>
            </a:r>
          </a:p>
          <a:p>
            <a:endParaRPr lang="en-US"/>
          </a:p>
        </p:txBody>
      </p:sp>
    </p:spTree>
    <p:extLst>
      <p:ext uri="{BB962C8B-B14F-4D97-AF65-F5344CB8AC3E}">
        <p14:creationId xmlns:p14="http://schemas.microsoft.com/office/powerpoint/2010/main" val="2732281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Shifts in class structure – 1980s -</a:t>
            </a:r>
          </a:p>
        </p:txBody>
      </p:sp>
      <p:sp>
        <p:nvSpPr>
          <p:cNvPr id="3" name="Content Placeholder 2"/>
          <p:cNvSpPr>
            <a:spLocks noGrp="1"/>
          </p:cNvSpPr>
          <p:nvPr>
            <p:ph idx="1"/>
          </p:nvPr>
        </p:nvSpPr>
        <p:spPr/>
        <p:txBody>
          <a:bodyPr>
            <a:normAutofit/>
          </a:bodyPr>
          <a:lstStyle/>
          <a:p>
            <a:r>
              <a:rPr lang="en-US" sz="2400"/>
              <a:t>Class differentiation since the 1980s and expansion of the “middle class”</a:t>
            </a:r>
          </a:p>
          <a:p>
            <a:endParaRPr lang="en-US" sz="2400"/>
          </a:p>
          <a:p>
            <a:r>
              <a:rPr lang="en-US" sz="2400"/>
              <a:t>Middle classes and not ‘a’ middle class – extreme heterogeneity</a:t>
            </a:r>
          </a:p>
          <a:p>
            <a:endParaRPr lang="en-US" sz="2400"/>
          </a:p>
          <a:p>
            <a:r>
              <a:rPr lang="en-US" sz="2400"/>
              <a:t>Is there a “new” middle class?  </a:t>
            </a:r>
          </a:p>
          <a:p>
            <a:endParaRPr lang="en-US" sz="2400"/>
          </a:p>
          <a:p>
            <a:endParaRPr lang="en-US" sz="2400"/>
          </a:p>
        </p:txBody>
      </p:sp>
    </p:spTree>
    <p:extLst>
      <p:ext uri="{BB962C8B-B14F-4D97-AF65-F5344CB8AC3E}">
        <p14:creationId xmlns:p14="http://schemas.microsoft.com/office/powerpoint/2010/main" val="2553357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610" y="525454"/>
            <a:ext cx="6909908" cy="1400530"/>
          </a:xfrm>
        </p:spPr>
        <p:txBody>
          <a:bodyPr/>
          <a:lstStyle/>
          <a:p>
            <a:pPr algn="ctr"/>
            <a:r>
              <a:rPr lang="en-US" sz="3600"/>
              <a:t>Contexts of upward mobility strategies of families</a:t>
            </a:r>
          </a:p>
        </p:txBody>
      </p:sp>
      <p:sp>
        <p:nvSpPr>
          <p:cNvPr id="3" name="Content Placeholder 2"/>
          <p:cNvSpPr>
            <a:spLocks noGrp="1"/>
          </p:cNvSpPr>
          <p:nvPr>
            <p:ph idx="1"/>
          </p:nvPr>
        </p:nvSpPr>
        <p:spPr/>
        <p:txBody>
          <a:bodyPr>
            <a:normAutofit/>
          </a:bodyPr>
          <a:lstStyle/>
          <a:p>
            <a:endParaRPr lang="en-US" sz="2800"/>
          </a:p>
          <a:p>
            <a:r>
              <a:rPr lang="en-US" sz="2800"/>
              <a:t>Susan Greenhalgh  -”I begin with the assumption that a basic goal of people everywhere is to secure and improve their social status and economic and political position in society.”  </a:t>
            </a:r>
          </a:p>
        </p:txBody>
      </p:sp>
    </p:spTree>
    <p:extLst>
      <p:ext uri="{BB962C8B-B14F-4D97-AF65-F5344CB8AC3E}">
        <p14:creationId xmlns:p14="http://schemas.microsoft.com/office/powerpoint/2010/main" val="28429465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3D658-958A-C988-21FF-71104298D992}"/>
              </a:ext>
            </a:extLst>
          </p:cNvPr>
          <p:cNvSpPr>
            <a:spLocks noGrp="1"/>
          </p:cNvSpPr>
          <p:nvPr>
            <p:ph type="title"/>
          </p:nvPr>
        </p:nvSpPr>
        <p:spPr/>
        <p:txBody>
          <a:bodyPr/>
          <a:lstStyle/>
          <a:p>
            <a:r>
              <a:rPr lang="en-US"/>
              <a:t>Strategies of upward mobility</a:t>
            </a:r>
          </a:p>
        </p:txBody>
      </p:sp>
      <p:sp>
        <p:nvSpPr>
          <p:cNvPr id="3" name="Content Placeholder 2">
            <a:extLst>
              <a:ext uri="{FF2B5EF4-FFF2-40B4-BE49-F238E27FC236}">
                <a16:creationId xmlns:a16="http://schemas.microsoft.com/office/drawing/2014/main" id="{01CD6A1F-EE63-1A32-3FA4-3498230C1814}"/>
              </a:ext>
            </a:extLst>
          </p:cNvPr>
          <p:cNvSpPr>
            <a:spLocks noGrp="1"/>
          </p:cNvSpPr>
          <p:nvPr>
            <p:ph idx="1"/>
          </p:nvPr>
        </p:nvSpPr>
        <p:spPr/>
        <p:txBody>
          <a:bodyPr>
            <a:normAutofit/>
          </a:bodyPr>
          <a:lstStyle/>
          <a:p>
            <a:r>
              <a:rPr lang="en-US" sz="3600"/>
              <a:t>Family building</a:t>
            </a:r>
          </a:p>
          <a:p>
            <a:endParaRPr lang="en-US" sz="3600"/>
          </a:p>
          <a:p>
            <a:r>
              <a:rPr lang="en-US" sz="3600"/>
              <a:t>Education </a:t>
            </a:r>
          </a:p>
          <a:p>
            <a:endParaRPr lang="en-US" sz="3600"/>
          </a:p>
          <a:p>
            <a:r>
              <a:rPr lang="en-US" sz="3600"/>
              <a:t>Marriage</a:t>
            </a:r>
          </a:p>
        </p:txBody>
      </p:sp>
    </p:spTree>
    <p:extLst>
      <p:ext uri="{BB962C8B-B14F-4D97-AF65-F5344CB8AC3E}">
        <p14:creationId xmlns:p14="http://schemas.microsoft.com/office/powerpoint/2010/main" val="35348943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Family building strategies</a:t>
            </a:r>
          </a:p>
        </p:txBody>
      </p:sp>
      <p:sp>
        <p:nvSpPr>
          <p:cNvPr id="3" name="Content Placeholder 2"/>
          <p:cNvSpPr>
            <a:spLocks noGrp="1"/>
          </p:cNvSpPr>
          <p:nvPr>
            <p:ph idx="1"/>
          </p:nvPr>
        </p:nvSpPr>
        <p:spPr/>
        <p:txBody>
          <a:bodyPr>
            <a:normAutofit/>
          </a:bodyPr>
          <a:lstStyle/>
          <a:p>
            <a:r>
              <a:rPr lang="en-US" sz="2800"/>
              <a:t>Family building strategies within a habitus/dispositions of son-preference/patriarchy</a:t>
            </a:r>
          </a:p>
          <a:p>
            <a:endParaRPr lang="en-US" sz="2800"/>
          </a:p>
          <a:p>
            <a:r>
              <a:rPr lang="en-US" sz="2800"/>
              <a:t>Gendered strategies; gendered outcomes</a:t>
            </a:r>
          </a:p>
          <a:p>
            <a:endParaRPr lang="en-US"/>
          </a:p>
          <a:p>
            <a:endParaRPr lang="en-US"/>
          </a:p>
          <a:p>
            <a:endParaRPr lang="en-US"/>
          </a:p>
        </p:txBody>
      </p:sp>
    </p:spTree>
    <p:extLst>
      <p:ext uri="{BB962C8B-B14F-4D97-AF65-F5344CB8AC3E}">
        <p14:creationId xmlns:p14="http://schemas.microsoft.com/office/powerpoint/2010/main" val="17378051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The “Modern Family”</a:t>
            </a:r>
          </a:p>
        </p:txBody>
      </p:sp>
      <p:sp>
        <p:nvSpPr>
          <p:cNvPr id="3" name="Content Placeholder 2"/>
          <p:cNvSpPr>
            <a:spLocks noGrp="1"/>
          </p:cNvSpPr>
          <p:nvPr>
            <p:ph idx="1"/>
          </p:nvPr>
        </p:nvSpPr>
        <p:spPr/>
        <p:txBody>
          <a:bodyPr/>
          <a:lstStyle/>
          <a:p>
            <a:r>
              <a:rPr lang="en-US" sz="2400"/>
              <a:t>Shaping a  small sized family -presented as modern and patriotic; helping with the nation-building project, being civilized</a:t>
            </a:r>
          </a:p>
          <a:p>
            <a:endParaRPr lang="en-US" sz="2400"/>
          </a:p>
          <a:p>
            <a:r>
              <a:rPr lang="en-US" sz="2400"/>
              <a:t>Composition - Use of sex selection to have a small but son-biased family – modern, rational and scientific way of shaping the family</a:t>
            </a:r>
          </a:p>
          <a:p>
            <a:endParaRPr lang="en-US"/>
          </a:p>
        </p:txBody>
      </p:sp>
    </p:spTree>
    <p:extLst>
      <p:ext uri="{BB962C8B-B14F-4D97-AF65-F5344CB8AC3E}">
        <p14:creationId xmlns:p14="http://schemas.microsoft.com/office/powerpoint/2010/main" val="14193327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Gender-biased sex selection as mobility?</a:t>
            </a:r>
          </a:p>
        </p:txBody>
      </p:sp>
      <p:sp>
        <p:nvSpPr>
          <p:cNvPr id="3" name="Content Placeholder 2"/>
          <p:cNvSpPr>
            <a:spLocks noGrp="1"/>
          </p:cNvSpPr>
          <p:nvPr>
            <p:ph idx="1"/>
          </p:nvPr>
        </p:nvSpPr>
        <p:spPr/>
        <p:txBody>
          <a:bodyPr>
            <a:normAutofit/>
          </a:bodyPr>
          <a:lstStyle/>
          <a:p>
            <a:r>
              <a:rPr lang="en-US" sz="2400"/>
              <a:t>I make the case that not only is fertility mobility, but that gender-biased sex selection is also a family strategy to achieve mobility.</a:t>
            </a:r>
          </a:p>
          <a:p>
            <a:endParaRPr lang="en-US" sz="2400"/>
          </a:p>
          <a:p>
            <a:r>
              <a:rPr lang="en-US" sz="2400"/>
              <a:t>And that the desire of the growing “emerging middle class” to move up the ladder led to the steep deterioration in child sex ratios (1985-2005) and the phenomenon of “missing girls”</a:t>
            </a:r>
          </a:p>
          <a:p>
            <a:endParaRPr lang="en-US" sz="1800"/>
          </a:p>
          <a:p>
            <a:endParaRPr lang="en-US" sz="1800"/>
          </a:p>
        </p:txBody>
      </p:sp>
    </p:spTree>
    <p:extLst>
      <p:ext uri="{BB962C8B-B14F-4D97-AF65-F5344CB8AC3E}">
        <p14:creationId xmlns:p14="http://schemas.microsoft.com/office/powerpoint/2010/main" val="3300483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a:t>Class categories identified for the purposes of my study</a:t>
            </a:r>
          </a:p>
        </p:txBody>
      </p:sp>
      <p:sp>
        <p:nvSpPr>
          <p:cNvPr id="3" name="Content Placeholder 2"/>
          <p:cNvSpPr>
            <a:spLocks noGrp="1"/>
          </p:cNvSpPr>
          <p:nvPr>
            <p:ph idx="1"/>
          </p:nvPr>
        </p:nvSpPr>
        <p:spPr/>
        <p:txBody>
          <a:bodyPr>
            <a:normAutofit/>
          </a:bodyPr>
          <a:lstStyle/>
          <a:p>
            <a:endParaRPr lang="en-US"/>
          </a:p>
          <a:p>
            <a:r>
              <a:rPr lang="en-US" sz="2400"/>
              <a:t>Poor  - income below </a:t>
            </a:r>
            <a:r>
              <a:rPr lang="en-US" sz="2400" err="1"/>
              <a:t>Rs</a:t>
            </a:r>
            <a:r>
              <a:rPr lang="en-US" sz="2400"/>
              <a:t> 8500 a month for a family of five</a:t>
            </a:r>
          </a:p>
          <a:p>
            <a:endParaRPr lang="en-US" sz="2400"/>
          </a:p>
          <a:p>
            <a:r>
              <a:rPr lang="en-US" sz="2400"/>
              <a:t>Emerging middle class (EMC): income between </a:t>
            </a:r>
            <a:r>
              <a:rPr lang="en-US" sz="2400" err="1"/>
              <a:t>Rs</a:t>
            </a:r>
            <a:r>
              <a:rPr lang="en-US" sz="2400"/>
              <a:t>. 8500 and </a:t>
            </a:r>
            <a:r>
              <a:rPr lang="en-US" sz="2400" err="1"/>
              <a:t>Rs</a:t>
            </a:r>
            <a:r>
              <a:rPr lang="en-US" sz="2400"/>
              <a:t>. 30,000</a:t>
            </a:r>
          </a:p>
          <a:p>
            <a:endParaRPr lang="en-US" sz="2400"/>
          </a:p>
          <a:p>
            <a:r>
              <a:rPr lang="en-US" sz="2400"/>
              <a:t>Stable middle class: Above </a:t>
            </a:r>
            <a:r>
              <a:rPr lang="en-US" sz="2400" err="1"/>
              <a:t>Rs</a:t>
            </a:r>
            <a:r>
              <a:rPr lang="en-US" sz="2400"/>
              <a:t> 30,000</a:t>
            </a:r>
          </a:p>
          <a:p>
            <a:endParaRPr lang="en-US" sz="1575"/>
          </a:p>
          <a:p>
            <a:pPr marL="0" indent="0">
              <a:buNone/>
            </a:pPr>
            <a:endParaRPr lang="en-US" sz="1575"/>
          </a:p>
        </p:txBody>
      </p:sp>
    </p:spTree>
    <p:extLst>
      <p:ext uri="{BB962C8B-B14F-4D97-AF65-F5344CB8AC3E}">
        <p14:creationId xmlns:p14="http://schemas.microsoft.com/office/powerpoint/2010/main" val="33448343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p:cNvGraphicFramePr/>
          <p:nvPr>
            <p:extLst>
              <p:ext uri="{D42A27DB-BD31-4B8C-83A1-F6EECF244321}">
                <p14:modId xmlns:p14="http://schemas.microsoft.com/office/powerpoint/2010/main" val="2806498145"/>
              </p:ext>
            </p:extLst>
          </p:nvPr>
        </p:nvGraphicFramePr>
        <p:xfrm>
          <a:off x="1343924" y="1519092"/>
          <a:ext cx="6457950" cy="3543300"/>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p:cNvSpPr txBox="1"/>
          <p:nvPr/>
        </p:nvSpPr>
        <p:spPr>
          <a:xfrm>
            <a:off x="1371600" y="1085851"/>
            <a:ext cx="6400800" cy="600164"/>
          </a:xfrm>
          <a:prstGeom prst="rect">
            <a:avLst/>
          </a:prstGeom>
          <a:noFill/>
        </p:spPr>
        <p:txBody>
          <a:bodyPr wrap="square" rtlCol="0">
            <a:spAutoFit/>
          </a:bodyPr>
          <a:lstStyle/>
          <a:p>
            <a:pPr algn="ctr"/>
            <a:r>
              <a:rPr lang="en-US" sz="1650" b="1"/>
              <a:t>Evolution of Emerging Middle Class, Middle Class and Sex Ratio at Birth</a:t>
            </a:r>
          </a:p>
        </p:txBody>
      </p:sp>
      <p:cxnSp>
        <p:nvCxnSpPr>
          <p:cNvPr id="5" name="Straight Connector 4"/>
          <p:cNvCxnSpPr/>
          <p:nvPr/>
        </p:nvCxnSpPr>
        <p:spPr>
          <a:xfrm>
            <a:off x="1314450" y="1428750"/>
            <a:ext cx="6457950" cy="1191"/>
          </a:xfrm>
          <a:prstGeom prst="line">
            <a:avLst/>
          </a:prstGeom>
          <a:ln>
            <a:solidFill>
              <a:schemeClr val="tx1">
                <a:lumMod val="65000"/>
                <a:lumOff val="35000"/>
              </a:schemeClr>
            </a:solidFill>
          </a:ln>
          <a:effectLst/>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314450" y="5086351"/>
            <a:ext cx="6457950" cy="923330"/>
          </a:xfrm>
          <a:prstGeom prst="rect">
            <a:avLst/>
          </a:prstGeom>
          <a:noFill/>
        </p:spPr>
        <p:txBody>
          <a:bodyPr wrap="square" rtlCol="0">
            <a:spAutoFit/>
          </a:bodyPr>
          <a:lstStyle/>
          <a:p>
            <a:r>
              <a:rPr lang="en-US" sz="900"/>
              <a:t>Source: Sample Registration System; Census</a:t>
            </a:r>
          </a:p>
          <a:p>
            <a:r>
              <a:rPr lang="en-US" sz="900"/>
              <a:t>Note: 1. Sex Ratio at Birth is defined as number of boys born per 100 girls. The SRS data on SRB is adjusted to the Census child sex ratio for more accurate estimates. </a:t>
            </a:r>
          </a:p>
          <a:p>
            <a:r>
              <a:rPr lang="en-US" sz="900"/>
              <a:t>2. </a:t>
            </a:r>
            <a:r>
              <a:rPr lang="en-US" sz="900">
                <a:solidFill>
                  <a:srgbClr val="000000"/>
                </a:solidFill>
              </a:rPr>
              <a:t>The two income classes - poor, emerging middle class, and middle class - are based on household income. The range for each category for a </a:t>
            </a:r>
            <a:r>
              <a:rPr lang="en-US" sz="900" b="1">
                <a:solidFill>
                  <a:srgbClr val="000000"/>
                </a:solidFill>
              </a:rPr>
              <a:t>family of five</a:t>
            </a:r>
            <a:r>
              <a:rPr lang="en-US" sz="900">
                <a:solidFill>
                  <a:srgbClr val="000000"/>
                </a:solidFill>
              </a:rPr>
              <a:t>, per month, are: emerging middle class - between Rs. 8500 and Rs. 30000; middle class - greater than Rs. 30000.</a:t>
            </a:r>
            <a:endParaRPr lang="en-US" sz="900"/>
          </a:p>
        </p:txBody>
      </p:sp>
      <p:cxnSp>
        <p:nvCxnSpPr>
          <p:cNvPr id="9" name="Straight Arrow Connector 8"/>
          <p:cNvCxnSpPr/>
          <p:nvPr/>
        </p:nvCxnSpPr>
        <p:spPr>
          <a:xfrm>
            <a:off x="6286500" y="2400300"/>
            <a:ext cx="971550" cy="1191"/>
          </a:xfrm>
          <a:prstGeom prst="straightConnector1">
            <a:avLst/>
          </a:prstGeom>
          <a:ln>
            <a:solidFill>
              <a:schemeClr val="tx1">
                <a:lumMod val="65000"/>
                <a:lumOff val="3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rot="10800000" flipV="1">
            <a:off x="1771650" y="2743200"/>
            <a:ext cx="400050" cy="1191"/>
          </a:xfrm>
          <a:prstGeom prst="straightConnector1">
            <a:avLst/>
          </a:prstGeom>
          <a:ln>
            <a:solidFill>
              <a:schemeClr val="tx1">
                <a:lumMod val="65000"/>
                <a:lumOff val="3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714500" y="4400550"/>
            <a:ext cx="628650" cy="1191"/>
          </a:xfrm>
          <a:prstGeom prst="straightConnector1">
            <a:avLst/>
          </a:prstGeom>
          <a:ln>
            <a:solidFill>
              <a:schemeClr val="tx1">
                <a:lumMod val="65000"/>
                <a:lumOff val="35000"/>
              </a:schemeClr>
            </a:solidFill>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657350" y="2400301"/>
            <a:ext cx="971550" cy="507831"/>
          </a:xfrm>
          <a:prstGeom prst="rect">
            <a:avLst/>
          </a:prstGeom>
          <a:noFill/>
        </p:spPr>
        <p:txBody>
          <a:bodyPr wrap="square" rtlCol="0">
            <a:spAutoFit/>
          </a:bodyPr>
          <a:lstStyle/>
          <a:p>
            <a:r>
              <a:rPr lang="en-US" sz="900"/>
              <a:t>Emerging Middle Class (%)</a:t>
            </a:r>
          </a:p>
        </p:txBody>
      </p:sp>
      <p:sp>
        <p:nvSpPr>
          <p:cNvPr id="14" name="TextBox 13"/>
          <p:cNvSpPr txBox="1"/>
          <p:nvPr/>
        </p:nvSpPr>
        <p:spPr>
          <a:xfrm>
            <a:off x="2171700" y="4249952"/>
            <a:ext cx="971550" cy="369332"/>
          </a:xfrm>
          <a:prstGeom prst="rect">
            <a:avLst/>
          </a:prstGeom>
          <a:noFill/>
        </p:spPr>
        <p:txBody>
          <a:bodyPr wrap="square" rtlCol="0">
            <a:spAutoFit/>
          </a:bodyPr>
          <a:lstStyle/>
          <a:p>
            <a:r>
              <a:rPr lang="en-US" sz="900"/>
              <a:t>Middle Class (%)</a:t>
            </a:r>
          </a:p>
        </p:txBody>
      </p:sp>
      <p:sp>
        <p:nvSpPr>
          <p:cNvPr id="15" name="TextBox 14"/>
          <p:cNvSpPr txBox="1"/>
          <p:nvPr/>
        </p:nvSpPr>
        <p:spPr>
          <a:xfrm>
            <a:off x="6286500" y="2571751"/>
            <a:ext cx="971550" cy="507831"/>
          </a:xfrm>
          <a:prstGeom prst="rect">
            <a:avLst/>
          </a:prstGeom>
          <a:noFill/>
        </p:spPr>
        <p:txBody>
          <a:bodyPr wrap="square" rtlCol="0">
            <a:spAutoFit/>
          </a:bodyPr>
          <a:lstStyle/>
          <a:p>
            <a:r>
              <a:rPr lang="en-US" sz="900"/>
              <a:t>Sex Ratio at Birth - Adjusted</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Education </a:t>
            </a:r>
          </a:p>
        </p:txBody>
      </p:sp>
      <p:sp>
        <p:nvSpPr>
          <p:cNvPr id="3" name="Content Placeholder 2"/>
          <p:cNvSpPr>
            <a:spLocks noGrp="1"/>
          </p:cNvSpPr>
          <p:nvPr>
            <p:ph idx="1"/>
          </p:nvPr>
        </p:nvSpPr>
        <p:spPr>
          <a:xfrm>
            <a:off x="827700" y="1421554"/>
            <a:ext cx="6711654" cy="4805081"/>
          </a:xfrm>
        </p:spPr>
        <p:txBody>
          <a:bodyPr>
            <a:normAutofit/>
          </a:bodyPr>
          <a:lstStyle/>
          <a:p>
            <a:r>
              <a:rPr lang="en-US" sz="2400"/>
              <a:t>Gendered education strategies</a:t>
            </a:r>
          </a:p>
          <a:p>
            <a:r>
              <a:rPr lang="en-US" sz="2400"/>
              <a:t>More invested in sons education</a:t>
            </a:r>
          </a:p>
          <a:p>
            <a:r>
              <a:rPr lang="en-US" sz="2400"/>
              <a:t>Longer years of education</a:t>
            </a:r>
          </a:p>
          <a:p>
            <a:r>
              <a:rPr lang="en-US" sz="2400"/>
              <a:t>Private </a:t>
            </a:r>
            <a:r>
              <a:rPr lang="en-US" sz="2400" err="1"/>
              <a:t>vs</a:t>
            </a:r>
            <a:r>
              <a:rPr lang="en-US" sz="2400"/>
              <a:t> Government schools</a:t>
            </a:r>
          </a:p>
          <a:p>
            <a:r>
              <a:rPr lang="en-US" sz="2400"/>
              <a:t>Expensive Tuitions </a:t>
            </a:r>
          </a:p>
          <a:p>
            <a:endParaRPr lang="en-US" sz="2400"/>
          </a:p>
          <a:p>
            <a:r>
              <a:rPr lang="en-US" sz="2400"/>
              <a:t>Orientation of education</a:t>
            </a:r>
          </a:p>
          <a:p>
            <a:r>
              <a:rPr lang="en-US" sz="2400"/>
              <a:t>Careers for sons</a:t>
            </a:r>
          </a:p>
          <a:p>
            <a:r>
              <a:rPr lang="en-US" sz="2400"/>
              <a:t>Marriage for daughters</a:t>
            </a:r>
          </a:p>
        </p:txBody>
      </p:sp>
    </p:spTree>
    <p:extLst>
      <p:ext uri="{BB962C8B-B14F-4D97-AF65-F5344CB8AC3E}">
        <p14:creationId xmlns:p14="http://schemas.microsoft.com/office/powerpoint/2010/main" val="914678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Investing in daughters</a:t>
            </a:r>
          </a:p>
        </p:txBody>
      </p:sp>
      <p:sp>
        <p:nvSpPr>
          <p:cNvPr id="3" name="Content Placeholder 2"/>
          <p:cNvSpPr>
            <a:spLocks noGrp="1"/>
          </p:cNvSpPr>
          <p:nvPr>
            <p:ph idx="1"/>
          </p:nvPr>
        </p:nvSpPr>
        <p:spPr/>
        <p:txBody>
          <a:bodyPr>
            <a:normAutofit/>
          </a:bodyPr>
          <a:lstStyle/>
          <a:p>
            <a:r>
              <a:rPr lang="en-US" sz="2400"/>
              <a:t>Watering the other’s garden?</a:t>
            </a:r>
          </a:p>
          <a:p>
            <a:endParaRPr lang="en-US" sz="2400"/>
          </a:p>
          <a:p>
            <a:r>
              <a:rPr lang="en-US" sz="2400"/>
              <a:t>Rise in age at marriage</a:t>
            </a:r>
          </a:p>
          <a:p>
            <a:r>
              <a:rPr lang="en-US" sz="2400"/>
              <a:t>Longer years of raising and nurturing a daughter – </a:t>
            </a:r>
          </a:p>
          <a:p>
            <a:r>
              <a:rPr lang="en-US" sz="2400"/>
              <a:t>No or few returns from daughters</a:t>
            </a:r>
          </a:p>
          <a:p>
            <a:r>
              <a:rPr lang="en-US" sz="2400"/>
              <a:t>Daughters a liability?</a:t>
            </a:r>
          </a:p>
          <a:p>
            <a:r>
              <a:rPr lang="en-US" sz="2400"/>
              <a:t>Especially more than one?</a:t>
            </a:r>
          </a:p>
        </p:txBody>
      </p:sp>
    </p:spTree>
    <p:extLst>
      <p:ext uri="{BB962C8B-B14F-4D97-AF65-F5344CB8AC3E}">
        <p14:creationId xmlns:p14="http://schemas.microsoft.com/office/powerpoint/2010/main" val="9393526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Marriage</a:t>
            </a:r>
          </a:p>
        </p:txBody>
      </p:sp>
      <p:sp>
        <p:nvSpPr>
          <p:cNvPr id="3" name="Content Placeholder 2"/>
          <p:cNvSpPr>
            <a:spLocks noGrp="1"/>
          </p:cNvSpPr>
          <p:nvPr>
            <p:ph idx="1"/>
          </p:nvPr>
        </p:nvSpPr>
        <p:spPr/>
        <p:txBody>
          <a:bodyPr vert="horz" lIns="91440" tIns="45720" rIns="91440" bIns="45720" rtlCol="0" anchor="t">
            <a:normAutofit/>
          </a:bodyPr>
          <a:lstStyle/>
          <a:p>
            <a:pPr marL="342900" indent="-342900"/>
            <a:r>
              <a:rPr lang="en-US" sz="2400"/>
              <a:t>Framed by exogamy/patrilocality</a:t>
            </a:r>
          </a:p>
          <a:p>
            <a:pPr marL="342900" indent="-342900"/>
            <a:r>
              <a:rPr lang="en-US" sz="2400"/>
              <a:t>Too many daughters means outflow of wealth</a:t>
            </a:r>
          </a:p>
          <a:p>
            <a:pPr marL="342900" indent="-342900"/>
            <a:r>
              <a:rPr lang="en-US" sz="2400"/>
              <a:t>Hypergamous marriages for daughters</a:t>
            </a:r>
          </a:p>
          <a:p>
            <a:pPr marL="342900" indent="-342900"/>
            <a:r>
              <a:rPr lang="en-US" sz="2400"/>
              <a:t>Involve large dowries</a:t>
            </a:r>
          </a:p>
          <a:p>
            <a:pPr marL="342900" indent="-342900"/>
            <a:r>
              <a:rPr lang="en-US" sz="2400"/>
              <a:t>But are important for status-raising and building new networks</a:t>
            </a:r>
          </a:p>
          <a:p>
            <a:pPr marL="342900" indent="-342900"/>
            <a:r>
              <a:rPr lang="en-US" sz="2400"/>
              <a:t>Spatial hypergamy</a:t>
            </a:r>
          </a:p>
        </p:txBody>
      </p:sp>
    </p:spTree>
    <p:extLst>
      <p:ext uri="{BB962C8B-B14F-4D97-AF65-F5344CB8AC3E}">
        <p14:creationId xmlns:p14="http://schemas.microsoft.com/office/powerpoint/2010/main" val="3444874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Becoming middle class</a:t>
            </a:r>
          </a:p>
        </p:txBody>
      </p:sp>
      <p:sp>
        <p:nvSpPr>
          <p:cNvPr id="3" name="Content Placeholder 2"/>
          <p:cNvSpPr>
            <a:spLocks noGrp="1"/>
          </p:cNvSpPr>
          <p:nvPr>
            <p:ph idx="1"/>
          </p:nvPr>
        </p:nvSpPr>
        <p:spPr/>
        <p:txBody>
          <a:bodyPr vert="horz" lIns="91440" tIns="45720" rIns="91440" bIns="45720" rtlCol="0" anchor="t">
            <a:normAutofit/>
          </a:bodyPr>
          <a:lstStyle/>
          <a:p>
            <a:pPr marL="342900" indent="-342900"/>
            <a:r>
              <a:rPr lang="en-US" sz="2400"/>
              <a:t>Becoming middle </a:t>
            </a:r>
            <a:r>
              <a:rPr lang="en-US" sz="2400">
                <a:latin typeface="Bahnschrift"/>
              </a:rPr>
              <a:t>class </a:t>
            </a:r>
            <a:r>
              <a:rPr lang="en-US" sz="2400"/>
              <a:t>the dream of millions of Indians</a:t>
            </a:r>
            <a:endParaRPr lang="en-US"/>
          </a:p>
          <a:p>
            <a:pPr marL="342900" indent="-342900"/>
            <a:endParaRPr lang="en-US" sz="2400"/>
          </a:p>
          <a:p>
            <a:pPr marL="342900" indent="-342900"/>
            <a:r>
              <a:rPr lang="en-US" sz="2400"/>
              <a:t>Importance of taking seriously </a:t>
            </a:r>
            <a:r>
              <a:rPr lang="en-US" sz="2400" b="1"/>
              <a:t>“Self- ascription” </a:t>
            </a:r>
            <a:r>
              <a:rPr lang="en-US" sz="2400"/>
              <a:t>as middle class – many more people identifying themselves as middle class today</a:t>
            </a:r>
          </a:p>
          <a:p>
            <a:pPr marL="342900" indent="-342900"/>
            <a:endParaRPr lang="en-US"/>
          </a:p>
          <a:p>
            <a:pPr marL="342900" indent="-342900"/>
            <a:endParaRPr lang="en-US"/>
          </a:p>
          <a:p>
            <a:pPr marL="342900" indent="-342900"/>
            <a:endParaRPr lang="en-US"/>
          </a:p>
          <a:p>
            <a:pPr marL="342900" indent="-342900"/>
            <a:endParaRPr lang="en-US"/>
          </a:p>
        </p:txBody>
      </p:sp>
    </p:spTree>
    <p:extLst>
      <p:ext uri="{BB962C8B-B14F-4D97-AF65-F5344CB8AC3E}">
        <p14:creationId xmlns:p14="http://schemas.microsoft.com/office/powerpoint/2010/main" val="1790300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Spatial </a:t>
            </a:r>
            <a:r>
              <a:rPr lang="en-US" err="1"/>
              <a:t>hypergamy</a:t>
            </a:r>
            <a:endParaRPr lang="en-US"/>
          </a:p>
        </p:txBody>
      </p:sp>
      <p:sp>
        <p:nvSpPr>
          <p:cNvPr id="3" name="Content Placeholder 2"/>
          <p:cNvSpPr>
            <a:spLocks noGrp="1"/>
          </p:cNvSpPr>
          <p:nvPr>
            <p:ph idx="1"/>
          </p:nvPr>
        </p:nvSpPr>
        <p:spPr/>
        <p:txBody>
          <a:bodyPr>
            <a:normAutofit/>
          </a:bodyPr>
          <a:lstStyle/>
          <a:p>
            <a:r>
              <a:rPr lang="en-US" sz="2400"/>
              <a:t>Families seek to marry their daughters into socially higher families and to “suitable boys”</a:t>
            </a:r>
          </a:p>
          <a:p>
            <a:r>
              <a:rPr lang="en-US" sz="2400"/>
              <a:t>A typical EMC family would seek to marry their daughter/s into urban locations if they are based in the countryside or from less advantaged urban locations into bigger towns and cities. </a:t>
            </a:r>
          </a:p>
          <a:p>
            <a:endParaRPr lang="en-US" sz="2400"/>
          </a:p>
          <a:p>
            <a:endParaRPr lang="en-US" sz="2400"/>
          </a:p>
        </p:txBody>
      </p:sp>
    </p:spTree>
    <p:extLst>
      <p:ext uri="{BB962C8B-B14F-4D97-AF65-F5344CB8AC3E}">
        <p14:creationId xmlns:p14="http://schemas.microsoft.com/office/powerpoint/2010/main" val="32094644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a:t>Effects of spatial </a:t>
            </a:r>
            <a:r>
              <a:rPr lang="en-US" sz="2800" err="1"/>
              <a:t>hypergamy</a:t>
            </a:r>
            <a:r>
              <a:rPr lang="en-US" sz="2800"/>
              <a:t> on women’s status</a:t>
            </a:r>
          </a:p>
        </p:txBody>
      </p:sp>
      <p:sp>
        <p:nvSpPr>
          <p:cNvPr id="3" name="Content Placeholder 2"/>
          <p:cNvSpPr>
            <a:spLocks noGrp="1"/>
          </p:cNvSpPr>
          <p:nvPr>
            <p:ph idx="1"/>
          </p:nvPr>
        </p:nvSpPr>
        <p:spPr/>
        <p:txBody>
          <a:bodyPr>
            <a:normAutofit/>
          </a:bodyPr>
          <a:lstStyle/>
          <a:p>
            <a:r>
              <a:rPr lang="en-US" sz="2400"/>
              <a:t>Post-marriage, women who marry up and into more advantaged families and move to urban areas, often get withdrawn from work, for status reasons</a:t>
            </a:r>
          </a:p>
          <a:p>
            <a:endParaRPr lang="en-US" sz="2400"/>
          </a:p>
          <a:p>
            <a:r>
              <a:rPr lang="en-US" sz="2400" err="1"/>
              <a:t>Srinivas</a:t>
            </a:r>
            <a:r>
              <a:rPr lang="en-US" sz="2400"/>
              <a:t> calls this the “status trap”</a:t>
            </a:r>
          </a:p>
          <a:p>
            <a:endParaRPr lang="en-US" sz="2400"/>
          </a:p>
          <a:p>
            <a:r>
              <a:rPr lang="en-US" sz="2400" err="1"/>
              <a:t>Papanek</a:t>
            </a:r>
            <a:r>
              <a:rPr lang="en-US" sz="2400"/>
              <a:t> women’s work becomes “status –production work”</a:t>
            </a:r>
          </a:p>
        </p:txBody>
      </p:sp>
    </p:spTree>
    <p:extLst>
      <p:ext uri="{BB962C8B-B14F-4D97-AF65-F5344CB8AC3E}">
        <p14:creationId xmlns:p14="http://schemas.microsoft.com/office/powerpoint/2010/main" val="33016917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Consequences of gendered strategies</a:t>
            </a:r>
          </a:p>
        </p:txBody>
      </p:sp>
      <p:sp>
        <p:nvSpPr>
          <p:cNvPr id="3" name="Content Placeholder 2"/>
          <p:cNvSpPr>
            <a:spLocks noGrp="1"/>
          </p:cNvSpPr>
          <p:nvPr>
            <p:ph idx="1"/>
          </p:nvPr>
        </p:nvSpPr>
        <p:spPr/>
        <p:txBody>
          <a:bodyPr>
            <a:normAutofit/>
          </a:bodyPr>
          <a:lstStyle/>
          <a:p>
            <a:r>
              <a:rPr lang="en-US" sz="2400"/>
              <a:t>Families of women and their husbands gain but what are the consequences for women?</a:t>
            </a:r>
          </a:p>
          <a:p>
            <a:r>
              <a:rPr lang="en-US" sz="2400"/>
              <a:t>Withdrawal from work worsens their status; seen as  not contributing to productive activities</a:t>
            </a:r>
          </a:p>
          <a:p>
            <a:r>
              <a:rPr lang="en-US" sz="2400"/>
              <a:t>Larger dowries demanded</a:t>
            </a:r>
          </a:p>
          <a:p>
            <a:r>
              <a:rPr lang="en-US" sz="2400"/>
              <a:t>Vicious cycle which leads to devaluation of women and of girl children</a:t>
            </a:r>
          </a:p>
        </p:txBody>
      </p:sp>
    </p:spTree>
    <p:extLst>
      <p:ext uri="{BB962C8B-B14F-4D97-AF65-F5344CB8AC3E}">
        <p14:creationId xmlns:p14="http://schemas.microsoft.com/office/powerpoint/2010/main" val="24596639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 conclusion</a:t>
            </a:r>
          </a:p>
        </p:txBody>
      </p:sp>
      <p:sp>
        <p:nvSpPr>
          <p:cNvPr id="3" name="Content Placeholder 2"/>
          <p:cNvSpPr>
            <a:spLocks noGrp="1"/>
          </p:cNvSpPr>
          <p:nvPr>
            <p:ph idx="1"/>
          </p:nvPr>
        </p:nvSpPr>
        <p:spPr/>
        <p:txBody>
          <a:bodyPr>
            <a:normAutofit fontScale="92500" lnSpcReduction="10000"/>
          </a:bodyPr>
          <a:lstStyle/>
          <a:p>
            <a:r>
              <a:rPr lang="en-US" sz="2400"/>
              <a:t>Gendered upward mobility strategies might help family mobility but they are detrimental to women’s status and the value of girl children</a:t>
            </a:r>
          </a:p>
          <a:p>
            <a:endParaRPr lang="en-US" sz="2400"/>
          </a:p>
          <a:p>
            <a:r>
              <a:rPr lang="en-US" sz="2400"/>
              <a:t>1985-2005 (and continuing) the EMCs strategies have had female unfriendly consequences</a:t>
            </a:r>
          </a:p>
          <a:p>
            <a:endParaRPr lang="en-US" sz="2400"/>
          </a:p>
          <a:p>
            <a:r>
              <a:rPr lang="en-US" sz="2400" err="1"/>
              <a:t>Precarity</a:t>
            </a:r>
            <a:r>
              <a:rPr lang="en-US" sz="2400"/>
              <a:t> in patriarchal societies works against women and girls</a:t>
            </a:r>
          </a:p>
        </p:txBody>
      </p:sp>
    </p:spTree>
    <p:extLst>
      <p:ext uri="{BB962C8B-B14F-4D97-AF65-F5344CB8AC3E}">
        <p14:creationId xmlns:p14="http://schemas.microsoft.com/office/powerpoint/2010/main" val="32355866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 conclusion</a:t>
            </a:r>
          </a:p>
        </p:txBody>
      </p:sp>
      <p:sp>
        <p:nvSpPr>
          <p:cNvPr id="3" name="Content Placeholder 2"/>
          <p:cNvSpPr>
            <a:spLocks noGrp="1"/>
          </p:cNvSpPr>
          <p:nvPr>
            <p:ph idx="1"/>
          </p:nvPr>
        </p:nvSpPr>
        <p:spPr/>
        <p:txBody>
          <a:bodyPr>
            <a:normAutofit/>
          </a:bodyPr>
          <a:lstStyle/>
          <a:p>
            <a:r>
              <a:rPr lang="en-US" sz="2400"/>
              <a:t>Research also shows that as families move up into the stable middle class and have greater security, they tend not to discriminate against daughters</a:t>
            </a:r>
          </a:p>
          <a:p>
            <a:endParaRPr lang="en-US" sz="2400"/>
          </a:p>
          <a:p>
            <a:r>
              <a:rPr lang="en-US" sz="2400"/>
              <a:t>A small family with higher income, more educated women and working women, is more likely to not care about the sex  of their children. </a:t>
            </a:r>
          </a:p>
        </p:txBody>
      </p:sp>
    </p:spTree>
    <p:extLst>
      <p:ext uri="{BB962C8B-B14F-4D97-AF65-F5344CB8AC3E}">
        <p14:creationId xmlns:p14="http://schemas.microsoft.com/office/powerpoint/2010/main" val="38192840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4710" y="535845"/>
            <a:ext cx="6587790" cy="735512"/>
          </a:xfrm>
        </p:spPr>
        <p:txBody>
          <a:bodyPr/>
          <a:lstStyle/>
          <a:p>
            <a:r>
              <a:rPr lang="en-US"/>
              <a:t>Sara Dickey in Madurai</a:t>
            </a:r>
          </a:p>
        </p:txBody>
      </p:sp>
      <p:sp>
        <p:nvSpPr>
          <p:cNvPr id="3" name="Content Placeholder 2"/>
          <p:cNvSpPr>
            <a:spLocks noGrp="1"/>
          </p:cNvSpPr>
          <p:nvPr>
            <p:ph idx="1"/>
          </p:nvPr>
        </p:nvSpPr>
        <p:spPr>
          <a:xfrm>
            <a:off x="484800" y="1606116"/>
            <a:ext cx="6711654" cy="3322645"/>
          </a:xfrm>
        </p:spPr>
        <p:txBody>
          <a:bodyPr vert="horz" lIns="91440" tIns="45720" rIns="91440" bIns="45720" rtlCol="0" anchor="t">
            <a:normAutofit/>
          </a:bodyPr>
          <a:lstStyle/>
          <a:p>
            <a:pPr marL="342900" indent="-342900"/>
            <a:r>
              <a:rPr lang="en-IN"/>
              <a:t>1985-87 -  almost nobody identified themselves as middle class, there were just rich and poor people</a:t>
            </a:r>
            <a:endParaRPr lang="en-US"/>
          </a:p>
          <a:p>
            <a:pPr marL="342900" indent="-342900"/>
            <a:r>
              <a:rPr lang="en-IN"/>
              <a:t>1991-1992 – those with house-help began to identify themselves as middle and upper class</a:t>
            </a:r>
          </a:p>
          <a:p>
            <a:pPr marL="342900" indent="-342900"/>
            <a:r>
              <a:rPr lang="en-IN"/>
              <a:t>1999 – the poor also spoke of a three-part class structure with one being the middle class</a:t>
            </a:r>
          </a:p>
          <a:p>
            <a:pPr marL="342900" indent="-342900"/>
            <a:r>
              <a:rPr lang="en-IN"/>
              <a:t>She says: ‘middle classness’ has become socially more signiﬁcant, and culturally more elaborated, over the past two decades in Madurai</a:t>
            </a:r>
            <a:endParaRPr lang="en-US"/>
          </a:p>
        </p:txBody>
      </p:sp>
    </p:spTree>
    <p:extLst>
      <p:ext uri="{BB962C8B-B14F-4D97-AF65-F5344CB8AC3E}">
        <p14:creationId xmlns:p14="http://schemas.microsoft.com/office/powerpoint/2010/main" val="33608710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err="1"/>
              <a:t>Devesh</a:t>
            </a:r>
            <a:r>
              <a:rPr lang="en-IN"/>
              <a:t> </a:t>
            </a:r>
            <a:r>
              <a:rPr lang="en-IN" err="1"/>
              <a:t>Kapur</a:t>
            </a:r>
            <a:r>
              <a:rPr lang="en-IN"/>
              <a:t> and Milan </a:t>
            </a:r>
            <a:r>
              <a:rPr lang="en-IN" err="1"/>
              <a:t>Vaishnav’s</a:t>
            </a:r>
            <a:r>
              <a:rPr lang="en-IN"/>
              <a:t> survey findings</a:t>
            </a:r>
            <a:endParaRPr lang="en-US"/>
          </a:p>
        </p:txBody>
      </p:sp>
      <p:sp>
        <p:nvSpPr>
          <p:cNvPr id="3" name="Content Placeholder 2"/>
          <p:cNvSpPr>
            <a:spLocks noGrp="1"/>
          </p:cNvSpPr>
          <p:nvPr>
            <p:ph idx="1"/>
          </p:nvPr>
        </p:nvSpPr>
        <p:spPr>
          <a:xfrm>
            <a:off x="484800" y="2063316"/>
            <a:ext cx="7283154" cy="4195481"/>
          </a:xfrm>
        </p:spPr>
        <p:txBody>
          <a:bodyPr>
            <a:normAutofit/>
          </a:bodyPr>
          <a:lstStyle/>
          <a:p>
            <a:r>
              <a:rPr lang="en-IN" sz="2400"/>
              <a:t>49 per cent of their respondents self-identified as “middle class.”</a:t>
            </a:r>
          </a:p>
          <a:p>
            <a:r>
              <a:rPr lang="en-IN" sz="2400"/>
              <a:t>45 per cent of those who were in the lowest income bracket self-identified as middle class, barely 3 per cent less than the richest income group. </a:t>
            </a:r>
          </a:p>
          <a:p>
            <a:r>
              <a:rPr lang="en-IN" sz="2400"/>
              <a:t>“Middle class identification has powerful experiential attitudes on people’s social  attitudes”</a:t>
            </a:r>
            <a:endParaRPr lang="en-US" sz="2400"/>
          </a:p>
        </p:txBody>
      </p:sp>
    </p:spTree>
    <p:extLst>
      <p:ext uri="{BB962C8B-B14F-4D97-AF65-F5344CB8AC3E}">
        <p14:creationId xmlns:p14="http://schemas.microsoft.com/office/powerpoint/2010/main" val="2134887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The emerging middle class (EMC)</a:t>
            </a:r>
          </a:p>
        </p:txBody>
      </p:sp>
      <p:sp>
        <p:nvSpPr>
          <p:cNvPr id="3" name="Content Placeholder 2"/>
          <p:cNvSpPr>
            <a:spLocks noGrp="1"/>
          </p:cNvSpPr>
          <p:nvPr>
            <p:ph idx="1"/>
          </p:nvPr>
        </p:nvSpPr>
        <p:spPr/>
        <p:txBody>
          <a:bodyPr/>
          <a:lstStyle/>
          <a:p>
            <a:r>
              <a:rPr lang="en-IN"/>
              <a:t>Cong party called it NRMBs – not rich, not middle class, not below the poverty line</a:t>
            </a:r>
          </a:p>
          <a:p>
            <a:r>
              <a:rPr lang="en-IN" err="1"/>
              <a:t>Modi</a:t>
            </a:r>
            <a:r>
              <a:rPr lang="en-IN"/>
              <a:t> – the neo-middle class</a:t>
            </a:r>
          </a:p>
          <a:p>
            <a:endParaRPr lang="en-IN"/>
          </a:p>
          <a:p>
            <a:r>
              <a:rPr lang="en-IN"/>
              <a:t>Post- 2014 election budget called it -  "those who have risen from the category of the poor but are yet to stabilise in the middle class.”</a:t>
            </a:r>
          </a:p>
          <a:p>
            <a:endParaRPr lang="en-IN"/>
          </a:p>
          <a:p>
            <a:r>
              <a:rPr lang="en-IN"/>
              <a:t>EMC – those earning a monthly income between Rs. 8500 and </a:t>
            </a:r>
            <a:r>
              <a:rPr lang="en-IN" err="1"/>
              <a:t>Rs</a:t>
            </a:r>
            <a:r>
              <a:rPr lang="en-IN"/>
              <a:t>. 30,000. Those below are poor; those above are stable middle class.</a:t>
            </a:r>
            <a:endParaRPr lang="en-US"/>
          </a:p>
        </p:txBody>
      </p:sp>
    </p:spTree>
    <p:extLst>
      <p:ext uri="{BB962C8B-B14F-4D97-AF65-F5344CB8AC3E}">
        <p14:creationId xmlns:p14="http://schemas.microsoft.com/office/powerpoint/2010/main" val="1251971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Social characteristics and locations of EMC</a:t>
            </a:r>
          </a:p>
        </p:txBody>
      </p:sp>
      <p:sp>
        <p:nvSpPr>
          <p:cNvPr id="3" name="Content Placeholder 2"/>
          <p:cNvSpPr>
            <a:spLocks noGrp="1"/>
          </p:cNvSpPr>
          <p:nvPr>
            <p:ph idx="1"/>
          </p:nvPr>
        </p:nvSpPr>
        <p:spPr/>
        <p:txBody>
          <a:bodyPr>
            <a:normAutofit fontScale="92500" lnSpcReduction="10000"/>
          </a:bodyPr>
          <a:lstStyle/>
          <a:p>
            <a:r>
              <a:rPr lang="en-US" sz="2400"/>
              <a:t>Logically, members of the EMC can be found anywhere but are more likely to be found in urban, semi-urban locations</a:t>
            </a:r>
          </a:p>
          <a:p>
            <a:endParaRPr lang="en-US" sz="2400"/>
          </a:p>
          <a:p>
            <a:r>
              <a:rPr lang="en-US" sz="2400"/>
              <a:t>More of them tend to be rural migrants to large cities or towns.  They could be second generation migrants</a:t>
            </a:r>
          </a:p>
          <a:p>
            <a:endParaRPr lang="en-US" sz="2400"/>
          </a:p>
          <a:p>
            <a:r>
              <a:rPr lang="en-US" sz="2400"/>
              <a:t>Tend to be low caste or lower caste although upper caste rural migrants can also be  represented in this section of the middle class</a:t>
            </a:r>
          </a:p>
        </p:txBody>
      </p:sp>
    </p:spTree>
    <p:extLst>
      <p:ext uri="{BB962C8B-B14F-4D97-AF65-F5344CB8AC3E}">
        <p14:creationId xmlns:p14="http://schemas.microsoft.com/office/powerpoint/2010/main" val="3426285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Sites of “becoming” middle class</a:t>
            </a:r>
          </a:p>
        </p:txBody>
      </p:sp>
      <p:sp>
        <p:nvSpPr>
          <p:cNvPr id="3" name="Content Placeholder 2"/>
          <p:cNvSpPr>
            <a:spLocks noGrp="1"/>
          </p:cNvSpPr>
          <p:nvPr>
            <p:ph idx="1"/>
          </p:nvPr>
        </p:nvSpPr>
        <p:spPr/>
        <p:txBody>
          <a:bodyPr>
            <a:normAutofit lnSpcReduction="10000"/>
          </a:bodyPr>
          <a:lstStyle/>
          <a:p>
            <a:r>
              <a:rPr lang="en-US"/>
              <a:t>Class as a “project” and a “process”</a:t>
            </a:r>
          </a:p>
          <a:p>
            <a:endParaRPr lang="en-US"/>
          </a:p>
          <a:p>
            <a:r>
              <a:rPr lang="en-US"/>
              <a:t>Occupationally – work in the informal sector; self-employed as small scale vendors or employed in occupations such as security guards, mall workers, private car drivers, domestic workers, restaurant and courier/delivery workers, plumbers, masons, electricians, beauty </a:t>
            </a:r>
            <a:r>
              <a:rPr lang="en-US" err="1"/>
              <a:t>parlour</a:t>
            </a:r>
            <a:r>
              <a:rPr lang="en-US"/>
              <a:t> workers, those in care work etc.</a:t>
            </a:r>
          </a:p>
          <a:p>
            <a:endParaRPr lang="en-US"/>
          </a:p>
          <a:p>
            <a:r>
              <a:rPr lang="en-US"/>
              <a:t>Occupy interstices of the urban landscape – slums, outskirts of major cities, co-resident with employers; growing numbers of “census towns”</a:t>
            </a:r>
          </a:p>
          <a:p>
            <a:endParaRPr lang="en-US"/>
          </a:p>
        </p:txBody>
      </p:sp>
    </p:spTree>
    <p:extLst>
      <p:ext uri="{BB962C8B-B14F-4D97-AF65-F5344CB8AC3E}">
        <p14:creationId xmlns:p14="http://schemas.microsoft.com/office/powerpoint/2010/main" val="521711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0800000">
            <a:off x="0" y="0"/>
            <a:ext cx="9144000" cy="6858000"/>
          </a:xfrm>
          <a:prstGeom prst="rect">
            <a:avLst/>
          </a:prstGeom>
        </p:spPr>
      </p:pic>
    </p:spTree>
    <p:extLst>
      <p:ext uri="{BB962C8B-B14F-4D97-AF65-F5344CB8AC3E}">
        <p14:creationId xmlns:p14="http://schemas.microsoft.com/office/powerpoint/2010/main" val="32956358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3278A28EEA97D48A7185BAB0ADD23D0" ma:contentTypeVersion="4" ma:contentTypeDescription="Create a new document." ma:contentTypeScope="" ma:versionID="9f9097f295c19f200d3d9371d5d4365d">
  <xsd:schema xmlns:xsd="http://www.w3.org/2001/XMLSchema" xmlns:xs="http://www.w3.org/2001/XMLSchema" xmlns:p="http://schemas.microsoft.com/office/2006/metadata/properties" xmlns:ns2="1bdeda23-9c2b-4dd4-9f33-26fb157f4cc6" xmlns:ns3="e54ebed8-a7c8-4715-b082-223c5f1ad7cd" targetNamespace="http://schemas.microsoft.com/office/2006/metadata/properties" ma:root="true" ma:fieldsID="21158037d150e7409d1a4f9feb255324" ns2:_="" ns3:_="">
    <xsd:import namespace="1bdeda23-9c2b-4dd4-9f33-26fb157f4cc6"/>
    <xsd:import namespace="e54ebed8-a7c8-4715-b082-223c5f1ad7cd"/>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bdeda23-9c2b-4dd4-9f33-26fb157f4cc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54ebed8-a7c8-4715-b082-223c5f1ad7cd"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189CFCC-C3E3-4FAD-987B-AF296B7FBF1B}">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CBCCC8AE-531F-4511-9E2B-BE832053EA3D}">
  <ds:schemaRefs>
    <ds:schemaRef ds:uri="http://schemas.microsoft.com/sharepoint/v3/contenttype/forms"/>
  </ds:schemaRefs>
</ds:datastoreItem>
</file>

<file path=customXml/itemProps3.xml><?xml version="1.0" encoding="utf-8"?>
<ds:datastoreItem xmlns:ds="http://schemas.openxmlformats.org/officeDocument/2006/customXml" ds:itemID="{DEB5E524-32EB-479B-BB57-02DC0B84463C}"/>
</file>

<file path=docProps/app.xml><?xml version="1.0" encoding="utf-8"?>
<Properties xmlns="http://schemas.openxmlformats.org/officeDocument/2006/extended-properties" xmlns:vt="http://schemas.openxmlformats.org/officeDocument/2006/docPropsVTypes">
  <Template>Ion</Template>
  <Application>Microsoft Office PowerPoint</Application>
  <PresentationFormat>On-screen Show (4:3)</PresentationFormat>
  <Slides>34</Slides>
  <Notes>3</Notes>
  <HiddenSlides>0</HiddenSlide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Ion</vt:lpstr>
      <vt:lpstr>Becoming and Staying Middle Class in Contemporary India   The role of family strategies </vt:lpstr>
      <vt:lpstr>Shifts in class structure – 1980s -</vt:lpstr>
      <vt:lpstr>Becoming middle class</vt:lpstr>
      <vt:lpstr>Sara Dickey in Madurai</vt:lpstr>
      <vt:lpstr>Devesh Kapur and Milan Vaishnav’s survey findings</vt:lpstr>
      <vt:lpstr>The emerging middle class (EMC)</vt:lpstr>
      <vt:lpstr>Social characteristics and locations of EMC</vt:lpstr>
      <vt:lpstr>Sites of “becoming” middle class</vt:lpstr>
      <vt:lpstr>PowerPoint Presentation</vt:lpstr>
      <vt:lpstr>PowerPoint Presentation</vt:lpstr>
      <vt:lpstr>EMC</vt:lpstr>
      <vt:lpstr>Private School where GL’s son is studying</vt:lpstr>
      <vt:lpstr>Insecure circumstances of EMC – precarious existence</vt:lpstr>
      <vt:lpstr>Performing middle class identities </vt:lpstr>
      <vt:lpstr>Sites/strategies of pursuing and performing middle class identities</vt:lpstr>
      <vt:lpstr>Displaying middle class status in marriage ceremonies</vt:lpstr>
      <vt:lpstr>PowerPoint Presentation</vt:lpstr>
      <vt:lpstr>PowerPoint Presentation</vt:lpstr>
      <vt:lpstr>Sunita’s father’s story</vt:lpstr>
      <vt:lpstr>Contexts of upward mobility strategies of families</vt:lpstr>
      <vt:lpstr>Strategies of upward mobility</vt:lpstr>
      <vt:lpstr>Family building strategies</vt:lpstr>
      <vt:lpstr>The “Modern Family”</vt:lpstr>
      <vt:lpstr>Gender-biased sex selection as mobility?</vt:lpstr>
      <vt:lpstr>Class categories identified for the purposes of my study</vt:lpstr>
      <vt:lpstr>PowerPoint Presentation</vt:lpstr>
      <vt:lpstr>Education </vt:lpstr>
      <vt:lpstr>Investing in daughters</vt:lpstr>
      <vt:lpstr>Marriage</vt:lpstr>
      <vt:lpstr>Spatial hypergamy</vt:lpstr>
      <vt:lpstr>Effects of spatial hypergamy on women’s status</vt:lpstr>
      <vt:lpstr>Consequences of gendered strategies</vt:lpstr>
      <vt:lpstr>In conclusion</vt:lpstr>
      <vt:lpstr>In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Prasanthi</dc:creator>
  <cp:revision>1</cp:revision>
  <dcterms:created xsi:type="dcterms:W3CDTF">2015-03-09T06:34:29Z</dcterms:created>
  <dcterms:modified xsi:type="dcterms:W3CDTF">2023-03-25T08:33:36Z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0x01010013278A28EEA97D48A7185BAB0ADD23D0</vt:lpwstr>
  </property>
</Properties>
</file>

<file path=docProps/thumbnail.jpeg>
</file>